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slides/slide10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slideMasters/slideMaster1.xml" ContentType="application/vnd.openxmlformats-officedocument.presentationml.slideMaster+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5.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2.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1.xml" ContentType="application/vnd.openxmlformats-officedocument.presentationml.notesSlide+xml"/>
  <Override PartName="/ppt/notesSlides/notesSlide58.xml" ContentType="application/vnd.openxmlformats-officedocument.presentationml.notesSlide+xml"/>
  <Override PartName="/ppt/slideLayouts/slideLayout11.xml" ContentType="application/vnd.openxmlformats-officedocument.presentationml.slideLayout+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61.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62.xml" ContentType="application/vnd.openxmlformats-officedocument.presentationml.notesSlide+xml"/>
  <Override PartName="/ppt/slideLayouts/slideLayout1.xml" ContentType="application/vnd.openxmlformats-officedocument.presentationml.slideLayout+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46.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9"/>
  </p:notesMasterIdLst>
  <p:sldIdLst>
    <p:sldId id="256" r:id="rId2"/>
    <p:sldId id="258" r:id="rId3"/>
    <p:sldId id="259" r:id="rId4"/>
    <p:sldId id="260" r:id="rId5"/>
    <p:sldId id="261" r:id="rId6"/>
    <p:sldId id="262" r:id="rId7"/>
    <p:sldId id="263" r:id="rId8"/>
    <p:sldId id="265" r:id="rId9"/>
    <p:sldId id="385" r:id="rId10"/>
    <p:sldId id="266" r:id="rId11"/>
    <p:sldId id="267" r:id="rId12"/>
    <p:sldId id="459" r:id="rId13"/>
    <p:sldId id="460" r:id="rId14"/>
    <p:sldId id="379" r:id="rId15"/>
    <p:sldId id="473" r:id="rId16"/>
    <p:sldId id="463" r:id="rId17"/>
    <p:sldId id="462" r:id="rId18"/>
    <p:sldId id="382" r:id="rId19"/>
    <p:sldId id="383" r:id="rId20"/>
    <p:sldId id="271" r:id="rId21"/>
    <p:sldId id="387" r:id="rId22"/>
    <p:sldId id="268" r:id="rId23"/>
    <p:sldId id="269" r:id="rId24"/>
    <p:sldId id="388" r:id="rId25"/>
    <p:sldId id="389" r:id="rId26"/>
    <p:sldId id="272" r:id="rId27"/>
    <p:sldId id="384" r:id="rId28"/>
    <p:sldId id="474" r:id="rId29"/>
    <p:sldId id="475" r:id="rId30"/>
    <p:sldId id="461" r:id="rId31"/>
    <p:sldId id="376" r:id="rId32"/>
    <p:sldId id="390" r:id="rId33"/>
    <p:sldId id="275" r:id="rId34"/>
    <p:sldId id="391" r:id="rId35"/>
    <p:sldId id="276" r:id="rId36"/>
    <p:sldId id="279" r:id="rId37"/>
    <p:sldId id="277" r:id="rId38"/>
    <p:sldId id="392" r:id="rId39"/>
    <p:sldId id="465" r:id="rId40"/>
    <p:sldId id="466" r:id="rId41"/>
    <p:sldId id="281" r:id="rId42"/>
    <p:sldId id="282" r:id="rId43"/>
    <p:sldId id="284" r:id="rId44"/>
    <p:sldId id="476" r:id="rId45"/>
    <p:sldId id="283" r:id="rId46"/>
    <p:sldId id="478" r:id="rId47"/>
    <p:sldId id="285" r:id="rId48"/>
    <p:sldId id="479" r:id="rId49"/>
    <p:sldId id="464" r:id="rId50"/>
    <p:sldId id="288" r:id="rId51"/>
    <p:sldId id="289" r:id="rId52"/>
    <p:sldId id="290" r:id="rId53"/>
    <p:sldId id="468" r:id="rId54"/>
    <p:sldId id="400" r:id="rId55"/>
    <p:sldId id="401" r:id="rId56"/>
    <p:sldId id="402" r:id="rId57"/>
    <p:sldId id="403" r:id="rId58"/>
    <p:sldId id="404" r:id="rId59"/>
    <p:sldId id="405" r:id="rId60"/>
    <p:sldId id="406" r:id="rId61"/>
    <p:sldId id="407" r:id="rId62"/>
    <p:sldId id="408" r:id="rId63"/>
    <p:sldId id="409" r:id="rId64"/>
    <p:sldId id="410" r:id="rId65"/>
    <p:sldId id="444" r:id="rId66"/>
    <p:sldId id="445" r:id="rId67"/>
    <p:sldId id="446" r:id="rId68"/>
    <p:sldId id="447" r:id="rId69"/>
    <p:sldId id="448" r:id="rId70"/>
    <p:sldId id="449" r:id="rId71"/>
    <p:sldId id="411" r:id="rId72"/>
    <p:sldId id="412" r:id="rId73"/>
    <p:sldId id="435" r:id="rId74"/>
    <p:sldId id="439" r:id="rId75"/>
    <p:sldId id="455" r:id="rId76"/>
    <p:sldId id="438" r:id="rId77"/>
    <p:sldId id="443" r:id="rId78"/>
    <p:sldId id="421" r:id="rId79"/>
    <p:sldId id="426" r:id="rId80"/>
    <p:sldId id="431" r:id="rId81"/>
    <p:sldId id="430" r:id="rId82"/>
    <p:sldId id="436" r:id="rId83"/>
    <p:sldId id="434" r:id="rId84"/>
    <p:sldId id="442" r:id="rId85"/>
    <p:sldId id="437" r:id="rId86"/>
    <p:sldId id="416" r:id="rId87"/>
    <p:sldId id="450" r:id="rId88"/>
    <p:sldId id="417" r:id="rId89"/>
    <p:sldId id="451" r:id="rId90"/>
    <p:sldId id="418" r:id="rId91"/>
    <p:sldId id="452" r:id="rId92"/>
    <p:sldId id="419" r:id="rId93"/>
    <p:sldId id="453" r:id="rId94"/>
    <p:sldId id="420" r:id="rId95"/>
    <p:sldId id="454" r:id="rId96"/>
    <p:sldId id="469" r:id="rId97"/>
    <p:sldId id="470" r:id="rId98"/>
    <p:sldId id="471" r:id="rId99"/>
    <p:sldId id="472" r:id="rId100"/>
    <p:sldId id="315" r:id="rId101"/>
    <p:sldId id="316" r:id="rId102"/>
    <p:sldId id="317" r:id="rId103"/>
    <p:sldId id="318" r:id="rId104"/>
    <p:sldId id="313" r:id="rId105"/>
    <p:sldId id="457" r:id="rId106"/>
    <p:sldId id="458" r:id="rId107"/>
    <p:sldId id="467" r:id="rId108"/>
  </p:sldIdLst>
  <p:sldSz cx="18288000" cy="10287000"/>
  <p:notesSz cx="6858000" cy="9144000"/>
  <p:embeddedFontLst>
    <p:embeddedFont>
      <p:font typeface="Berthold Block" panose="020B0804020202020204" pitchFamily="34" charset="77"/>
      <p:regular r:id="rId110"/>
      <p:bold r:id="rId111"/>
    </p:embeddedFont>
    <p:embeddedFont>
      <p:font typeface="DM Sans" pitchFamily="2" charset="77"/>
      <p:regular r:id="rId112"/>
      <p:bold r:id="rId113"/>
      <p:italic r:id="rId114"/>
      <p:boldItalic r:id="rId115"/>
    </p:embeddedFont>
    <p:embeddedFont>
      <p:font typeface="DM Sans Bold" pitchFamily="2" charset="77"/>
      <p:regular r:id="rId116"/>
      <p:bold r:id="rId117"/>
      <p:italic r:id="rId118"/>
      <p:boldItalic r:id="rId119"/>
    </p:embeddedFont>
    <p:embeddedFont>
      <p:font typeface="Montserrat" pitchFamily="2" charset="77"/>
      <p:regular r:id="rId120"/>
      <p:bold r:id="rId121"/>
      <p:italic r:id="rId122"/>
      <p:boldItalic r:id="rId123"/>
    </p:embeddedFont>
    <p:embeddedFont>
      <p:font typeface="Montserrat Black" panose="020F0502020204030204" pitchFamily="34" charset="0"/>
      <p:bold r:id="rId124"/>
      <p:italic r:id="rId125"/>
      <p:boldItalic r:id="rId1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88"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a:srgbClr val="FFEC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4" autoAdjust="0"/>
    <p:restoredTop sz="90897" autoAdjust="0"/>
  </p:normalViewPr>
  <p:slideViewPr>
    <p:cSldViewPr>
      <p:cViewPr varScale="1">
        <p:scale>
          <a:sx n="81" d="100"/>
          <a:sy n="81" d="100"/>
        </p:scale>
        <p:origin x="624" y="192"/>
      </p:cViewPr>
      <p:guideLst>
        <p:guide orient="horz" pos="3288"/>
        <p:guide pos="5760"/>
      </p:guideLst>
    </p:cSldViewPr>
  </p:slideViewPr>
  <p:outlineViewPr>
    <p:cViewPr>
      <p:scale>
        <a:sx n="33" d="100"/>
        <a:sy n="33" d="100"/>
      </p:scale>
      <p:origin x="0" y="0"/>
    </p:cViewPr>
  </p:outlineViewPr>
  <p:notesTextViewPr>
    <p:cViewPr>
      <p:scale>
        <a:sx n="25" d="100"/>
        <a:sy n="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8.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4.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fntdata"/><Relationship Id="rId118" Type="http://schemas.openxmlformats.org/officeDocument/2006/relationships/font" Target="fonts/font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5.fntdata"/><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5.fntdata"/><Relationship Id="rId119" Type="http://schemas.openxmlformats.org/officeDocument/2006/relationships/font" Target="fonts/font1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1.fntdata"/><Relationship Id="rId125"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fntdata"/><Relationship Id="rId115" Type="http://schemas.openxmlformats.org/officeDocument/2006/relationships/font" Target="fonts/font6.fntdata"/><Relationship Id="rId131"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fntdata"/><Relationship Id="rId132" Type="http://schemas.openxmlformats.org/officeDocument/2006/relationships/customXml" Target="../customXml/item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3.fntdata"/><Relationship Id="rId13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In </a:t>
            </a:r>
            <a:r>
              <a:rPr lang="en-US" dirty="0" err="1"/>
              <a:t>Gesprächen</a:t>
            </a:r>
            <a:r>
              <a:rPr lang="en-US" dirty="0"/>
              <a:t> </a:t>
            </a:r>
            <a:r>
              <a:rPr lang="en-US" dirty="0" err="1"/>
              <a:t>wird</a:t>
            </a:r>
            <a:r>
              <a:rPr lang="en-US" dirty="0"/>
              <a:t> schnell </a:t>
            </a:r>
            <a:r>
              <a:rPr lang="en-US" dirty="0" err="1"/>
              <a:t>klar</a:t>
            </a:r>
            <a:r>
              <a:rPr lang="en-US" dirty="0"/>
              <a:t>: </a:t>
            </a:r>
            <a:r>
              <a:rPr lang="en-US" dirty="0" err="1"/>
              <a:t>viele</a:t>
            </a:r>
            <a:r>
              <a:rPr lang="en-US" dirty="0"/>
              <a:t> </a:t>
            </a:r>
            <a:r>
              <a:rPr lang="en-US" dirty="0" err="1"/>
              <a:t>junge</a:t>
            </a:r>
            <a:r>
              <a:rPr lang="en-US" dirty="0"/>
              <a:t> Menschen </a:t>
            </a:r>
            <a:r>
              <a:rPr lang="en-US" dirty="0" err="1"/>
              <a:t>haben</a:t>
            </a:r>
            <a:r>
              <a:rPr lang="en-US" dirty="0"/>
              <a:t> Interesse am </a:t>
            </a:r>
            <a:r>
              <a:rPr lang="en-US" dirty="0" err="1"/>
              <a:t>Gründen</a:t>
            </a:r>
            <a:r>
              <a:rPr lang="en-US" dirty="0"/>
              <a:t>, </a:t>
            </a:r>
            <a:r>
              <a:rPr lang="en-US" dirty="0" err="1"/>
              <a:t>oder</a:t>
            </a:r>
            <a:r>
              <a:rPr lang="en-US" dirty="0"/>
              <a:t> Lust </a:t>
            </a:r>
            <a:r>
              <a:rPr lang="en-US" dirty="0" err="1"/>
              <a:t>sich</a:t>
            </a:r>
            <a:r>
              <a:rPr lang="en-US" dirty="0"/>
              <a:t> in der Startup-Welt ml </a:t>
            </a:r>
            <a:r>
              <a:rPr lang="en-US" dirty="0" err="1"/>
              <a:t>auszuprobieren</a:t>
            </a:r>
            <a:r>
              <a:rPr lang="en-US" dirty="0"/>
              <a:t>, </a:t>
            </a:r>
            <a:r>
              <a:rPr lang="en-US" dirty="0" err="1"/>
              <a:t>wissen</a:t>
            </a:r>
            <a:r>
              <a:rPr lang="en-US" dirty="0"/>
              <a:t> </a:t>
            </a:r>
            <a:r>
              <a:rPr lang="en-US" dirty="0" err="1"/>
              <a:t>aber</a:t>
            </a:r>
            <a:r>
              <a:rPr lang="en-US" dirty="0"/>
              <a:t> </a:t>
            </a:r>
            <a:r>
              <a:rPr lang="en-US" dirty="0" err="1"/>
              <a:t>nicht</a:t>
            </a:r>
            <a:r>
              <a:rPr lang="en-US" dirty="0"/>
              <a:t>, wo </a:t>
            </a:r>
            <a:r>
              <a:rPr lang="en-US" dirty="0" err="1"/>
              <a:t>sie</a:t>
            </a:r>
            <a:r>
              <a:rPr lang="en-US" dirty="0"/>
              <a:t> </a:t>
            </a:r>
            <a:r>
              <a:rPr lang="en-US" dirty="0" err="1"/>
              <a:t>anfangen</a:t>
            </a:r>
            <a:r>
              <a:rPr lang="en-US" dirty="0"/>
              <a:t> </a:t>
            </a:r>
            <a:r>
              <a:rPr lang="en-US" dirty="0" err="1"/>
              <a:t>sollen</a:t>
            </a:r>
            <a:r>
              <a:rPr lang="en-US" dirty="0"/>
              <a:t>.</a:t>
            </a:r>
          </a:p>
          <a:p>
            <a:r>
              <a:rPr lang="en-US" dirty="0"/>
              <a:t>- </a:t>
            </a:r>
            <a:r>
              <a:rPr lang="en-US" dirty="0" err="1"/>
              <a:t>Gibt</a:t>
            </a:r>
            <a:r>
              <a:rPr lang="en-US" dirty="0"/>
              <a:t> </a:t>
            </a:r>
            <a:r>
              <a:rPr lang="en-US" dirty="0" err="1"/>
              <a:t>kaum</a:t>
            </a:r>
            <a:r>
              <a:rPr lang="en-US" dirty="0"/>
              <a:t> Aufklärung </a:t>
            </a:r>
            <a:r>
              <a:rPr lang="en-US" dirty="0" err="1"/>
              <a:t>über</a:t>
            </a:r>
            <a:r>
              <a:rPr lang="en-US" dirty="0"/>
              <a:t> die </a:t>
            </a:r>
            <a:r>
              <a:rPr lang="en-US" dirty="0" err="1"/>
              <a:t>Möglichkeiten</a:t>
            </a:r>
            <a:r>
              <a:rPr lang="en-US" dirty="0"/>
              <a:t>, die es </a:t>
            </a:r>
            <a:r>
              <a:rPr lang="en-US" dirty="0" err="1"/>
              <a:t>gibt</a:t>
            </a:r>
            <a:r>
              <a:rPr lang="en-US" dirty="0"/>
              <a:t> und die </a:t>
            </a:r>
            <a:r>
              <a:rPr lang="en-US" dirty="0" err="1"/>
              <a:t>damit</a:t>
            </a:r>
            <a:r>
              <a:rPr lang="en-US" dirty="0"/>
              <a:t> </a:t>
            </a:r>
            <a:r>
              <a:rPr lang="en-US" dirty="0" err="1"/>
              <a:t>einhergehen</a:t>
            </a:r>
            <a:r>
              <a:rPr lang="en-US" dirty="0"/>
              <a:t> - </a:t>
            </a:r>
            <a:r>
              <a:rPr lang="en-US" dirty="0" err="1"/>
              <a:t>gerade</a:t>
            </a:r>
            <a:r>
              <a:rPr lang="en-US" dirty="0"/>
              <a:t> Schule </a:t>
            </a:r>
            <a:r>
              <a:rPr lang="en-US" dirty="0" err="1"/>
              <a:t>sagt</a:t>
            </a:r>
            <a:r>
              <a:rPr lang="en-US" dirty="0"/>
              <a:t> </a:t>
            </a:r>
            <a:r>
              <a:rPr lang="en-US" dirty="0" err="1"/>
              <a:t>immer</a:t>
            </a:r>
            <a:r>
              <a:rPr lang="en-US" dirty="0"/>
              <a:t> </a:t>
            </a:r>
            <a:r>
              <a:rPr lang="en-US" dirty="0" err="1"/>
              <a:t>nur</a:t>
            </a:r>
            <a:r>
              <a:rPr lang="en-US" dirty="0"/>
              <a:t> </a:t>
            </a:r>
            <a:r>
              <a:rPr lang="en-US" dirty="0" err="1"/>
              <a:t>Studium</a:t>
            </a:r>
            <a:r>
              <a:rPr lang="en-US" dirty="0"/>
              <a:t>, </a:t>
            </a:r>
            <a:r>
              <a:rPr lang="en-US" dirty="0" err="1"/>
              <a:t>Ausbildung</a:t>
            </a:r>
            <a:r>
              <a:rPr lang="en-US" dirty="0"/>
              <a:t>, etc.</a:t>
            </a:r>
          </a:p>
          <a:p>
            <a:r>
              <a:rPr lang="en-US" dirty="0"/>
              <a:t>- Der </a:t>
            </a:r>
            <a:r>
              <a:rPr lang="en-US" dirty="0" err="1"/>
              <a:t>Einstieg</a:t>
            </a:r>
            <a:r>
              <a:rPr lang="en-US" dirty="0"/>
              <a:t> </a:t>
            </a:r>
            <a:r>
              <a:rPr lang="en-US" dirty="0" err="1"/>
              <a:t>ist</a:t>
            </a:r>
            <a:r>
              <a:rPr lang="en-US" dirty="0"/>
              <a:t> </a:t>
            </a:r>
            <a:r>
              <a:rPr lang="en-US" dirty="0" err="1"/>
              <a:t>schwierig</a:t>
            </a:r>
            <a:r>
              <a:rPr lang="en-US" dirty="0"/>
              <a:t>, </a:t>
            </a:r>
            <a:r>
              <a:rPr lang="en-US" dirty="0" err="1"/>
              <a:t>weil</a:t>
            </a:r>
            <a:r>
              <a:rPr lang="en-US" dirty="0"/>
              <a:t> </a:t>
            </a:r>
            <a:r>
              <a:rPr lang="en-US" dirty="0" err="1"/>
              <a:t>Erfahrung</a:t>
            </a:r>
            <a:r>
              <a:rPr lang="en-US" dirty="0"/>
              <a:t> und </a:t>
            </a:r>
            <a:r>
              <a:rPr lang="en-US" dirty="0" err="1"/>
              <a:t>Orientierung</a:t>
            </a:r>
            <a:r>
              <a:rPr lang="en-US" dirty="0"/>
              <a:t> </a:t>
            </a:r>
            <a:r>
              <a:rPr lang="en-US" dirty="0" err="1"/>
              <a:t>fehlen</a:t>
            </a:r>
            <a:r>
              <a:rPr lang="en-US" dirty="0"/>
              <a:t>.</a:t>
            </a:r>
          </a:p>
          <a:p>
            <a:r>
              <a:rPr lang="en-US" dirty="0"/>
              <a:t>- Kein </a:t>
            </a:r>
            <a:r>
              <a:rPr lang="en-US" dirty="0" err="1"/>
              <a:t>Zugang</a:t>
            </a:r>
            <a:r>
              <a:rPr lang="en-US" dirty="0"/>
              <a:t> </a:t>
            </a:r>
            <a:r>
              <a:rPr lang="en-US" dirty="0" err="1"/>
              <a:t>zu</a:t>
            </a:r>
            <a:r>
              <a:rPr lang="en-US" dirty="0"/>
              <a:t> </a:t>
            </a:r>
            <a:r>
              <a:rPr lang="en-US" dirty="0" err="1"/>
              <a:t>wichtigen</a:t>
            </a:r>
            <a:r>
              <a:rPr lang="en-US" dirty="0"/>
              <a:t> </a:t>
            </a:r>
            <a:r>
              <a:rPr lang="en-US" dirty="0" err="1"/>
              <a:t>Ressourcen</a:t>
            </a:r>
            <a:r>
              <a:rPr lang="en-US" dirty="0"/>
              <a:t> </a:t>
            </a:r>
            <a:r>
              <a:rPr lang="en-US" dirty="0" err="1"/>
              <a:t>wie</a:t>
            </a:r>
            <a:r>
              <a:rPr lang="en-US" dirty="0"/>
              <a:t> Wissen, </a:t>
            </a:r>
            <a:r>
              <a:rPr lang="en-US" dirty="0" err="1"/>
              <a:t>Netzwerk</a:t>
            </a:r>
            <a:r>
              <a:rPr lang="en-US" dirty="0"/>
              <a:t> und </a:t>
            </a:r>
            <a:r>
              <a:rPr lang="en-US" dirty="0" err="1"/>
              <a:t>Unterstützung</a:t>
            </a:r>
            <a:r>
              <a:rPr lang="en-US" dirty="0"/>
              <a:t>.</a:t>
            </a:r>
          </a:p>
          <a:p>
            <a:r>
              <a:rPr lang="en-US" dirty="0" err="1"/>
              <a:t>Ohne</a:t>
            </a:r>
            <a:r>
              <a:rPr lang="en-US" dirty="0"/>
              <a:t> </a:t>
            </a:r>
            <a:r>
              <a:rPr lang="en-US" dirty="0" err="1"/>
              <a:t>Unterstützung</a:t>
            </a:r>
            <a:r>
              <a:rPr lang="en-US" dirty="0"/>
              <a:t> </a:t>
            </a:r>
            <a:r>
              <a:rPr lang="en-US" dirty="0" err="1"/>
              <a:t>bleiben</a:t>
            </a:r>
            <a:r>
              <a:rPr lang="en-US" dirty="0"/>
              <a:t> </a:t>
            </a:r>
            <a:r>
              <a:rPr lang="en-US" dirty="0" err="1"/>
              <a:t>viele</a:t>
            </a:r>
            <a:r>
              <a:rPr lang="en-US" dirty="0"/>
              <a:t> </a:t>
            </a:r>
            <a:r>
              <a:rPr lang="en-US" dirty="0" err="1"/>
              <a:t>gute</a:t>
            </a:r>
            <a:r>
              <a:rPr lang="en-US" dirty="0"/>
              <a:t> Ideen </a:t>
            </a:r>
            <a:r>
              <a:rPr lang="en-US" dirty="0" err="1"/>
              <a:t>unrealisiert</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2D72205E-6E19-091F-3B82-3A92D0114450}"/>
            </a:ext>
          </a:extLst>
        </p:cNvPr>
        <p:cNvGrpSpPr/>
        <p:nvPr/>
      </p:nvGrpSpPr>
      <p:grpSpPr>
        <a:xfrm>
          <a:off x="0" y="0"/>
          <a:ext cx="0" cy="0"/>
          <a:chOff x="0" y="0"/>
          <a:chExt cx="0" cy="0"/>
        </a:xfrm>
      </p:grpSpPr>
      <p:sp>
        <p:nvSpPr>
          <p:cNvPr id="393" name="Google Shape;393;p12:notes">
            <a:extLst>
              <a:ext uri="{FF2B5EF4-FFF2-40B4-BE49-F238E27FC236}">
                <a16:creationId xmlns:a16="http://schemas.microsoft.com/office/drawing/2014/main" id="{E4AD3BBA-6485-EA78-B51B-642F35AAF5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12:notes">
            <a:extLst>
              <a:ext uri="{FF2B5EF4-FFF2-40B4-BE49-F238E27FC236}">
                <a16:creationId xmlns:a16="http://schemas.microsoft.com/office/drawing/2014/main" id="{B85AB354-148B-5302-E6D8-FEE10A66708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12:notes">
            <a:extLst>
              <a:ext uri="{FF2B5EF4-FFF2-40B4-BE49-F238E27FC236}">
                <a16:creationId xmlns:a16="http://schemas.microsoft.com/office/drawing/2014/main" id="{CFE05DA6-0444-93B7-E926-2B3DA1ABB50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570187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9EFF20DD-F2E1-0A97-976A-1079B31D7ACE}"/>
            </a:ext>
          </a:extLst>
        </p:cNvPr>
        <p:cNvGrpSpPr/>
        <p:nvPr/>
      </p:nvGrpSpPr>
      <p:grpSpPr>
        <a:xfrm>
          <a:off x="0" y="0"/>
          <a:ext cx="0" cy="0"/>
          <a:chOff x="0" y="0"/>
          <a:chExt cx="0" cy="0"/>
        </a:xfrm>
      </p:grpSpPr>
      <p:sp>
        <p:nvSpPr>
          <p:cNvPr id="393" name="Google Shape;393;p12:notes">
            <a:extLst>
              <a:ext uri="{FF2B5EF4-FFF2-40B4-BE49-F238E27FC236}">
                <a16:creationId xmlns:a16="http://schemas.microsoft.com/office/drawing/2014/main" id="{39606F44-2E2D-0E57-351F-CF5161DC49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12:notes">
            <a:extLst>
              <a:ext uri="{FF2B5EF4-FFF2-40B4-BE49-F238E27FC236}">
                <a16:creationId xmlns:a16="http://schemas.microsoft.com/office/drawing/2014/main" id="{73D52725-A6E1-4B48-20D4-B936BC7B283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12:notes">
            <a:extLst>
              <a:ext uri="{FF2B5EF4-FFF2-40B4-BE49-F238E27FC236}">
                <a16:creationId xmlns:a16="http://schemas.microsoft.com/office/drawing/2014/main" id="{8D995855-EA74-6F37-01C0-9FEDEF79276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618800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1573-D0BE-2DB9-2443-3ADE1CAEFF2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E23B75B-BE65-7846-26D2-1C64A20CDB80}"/>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0DA6285F-FDB4-BE6D-232A-0501F805B17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FD07688-8D60-D80B-0721-730796A7FD47}"/>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21478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E114B-0B9C-2DA6-643C-CE2D0E0E1AD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18DEB9A-8E97-7C8F-BAD5-3EFCBA7A74C1}"/>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D3B3FFC1-59AA-D2D8-8D24-8B561407285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FD70126-1967-0382-CBF9-BA950F5F6700}"/>
              </a:ext>
            </a:extLst>
          </p:cNvPr>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834671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EF320CC4-32C4-7960-9DAB-1E73559A5D92}"/>
            </a:ext>
          </a:extLst>
        </p:cNvPr>
        <p:cNvGrpSpPr/>
        <p:nvPr/>
      </p:nvGrpSpPr>
      <p:grpSpPr>
        <a:xfrm>
          <a:off x="0" y="0"/>
          <a:ext cx="0" cy="0"/>
          <a:chOff x="0" y="0"/>
          <a:chExt cx="0" cy="0"/>
        </a:xfrm>
      </p:grpSpPr>
      <p:sp>
        <p:nvSpPr>
          <p:cNvPr id="393" name="Google Shape;393;p12:notes">
            <a:extLst>
              <a:ext uri="{FF2B5EF4-FFF2-40B4-BE49-F238E27FC236}">
                <a16:creationId xmlns:a16="http://schemas.microsoft.com/office/drawing/2014/main" id="{EC90709E-9DAE-63FD-B409-4DD7E7FD79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12:notes">
            <a:extLst>
              <a:ext uri="{FF2B5EF4-FFF2-40B4-BE49-F238E27FC236}">
                <a16:creationId xmlns:a16="http://schemas.microsoft.com/office/drawing/2014/main" id="{03266F73-566F-87F0-98F7-97AE8423AD8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12:notes">
            <a:extLst>
              <a:ext uri="{FF2B5EF4-FFF2-40B4-BE49-F238E27FC236}">
                <a16:creationId xmlns:a16="http://schemas.microsoft.com/office/drawing/2014/main" id="{5C54D029-DB1C-2B98-D50C-F8C3FE157C9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230681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2DFE58AF-48AE-F4CB-22DB-9EFC03E75CDF}"/>
            </a:ext>
          </a:extLst>
        </p:cNvPr>
        <p:cNvGrpSpPr/>
        <p:nvPr/>
      </p:nvGrpSpPr>
      <p:grpSpPr>
        <a:xfrm>
          <a:off x="0" y="0"/>
          <a:ext cx="0" cy="0"/>
          <a:chOff x="0" y="0"/>
          <a:chExt cx="0" cy="0"/>
        </a:xfrm>
      </p:grpSpPr>
      <p:sp>
        <p:nvSpPr>
          <p:cNvPr id="393" name="Google Shape;393;p12:notes">
            <a:extLst>
              <a:ext uri="{FF2B5EF4-FFF2-40B4-BE49-F238E27FC236}">
                <a16:creationId xmlns:a16="http://schemas.microsoft.com/office/drawing/2014/main" id="{D456EA12-558F-A002-9819-7D6EF7FE69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12:notes">
            <a:extLst>
              <a:ext uri="{FF2B5EF4-FFF2-40B4-BE49-F238E27FC236}">
                <a16:creationId xmlns:a16="http://schemas.microsoft.com/office/drawing/2014/main" id="{6F401761-9D08-D4A0-C585-67E13647A87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12:notes">
            <a:extLst>
              <a:ext uri="{FF2B5EF4-FFF2-40B4-BE49-F238E27FC236}">
                <a16:creationId xmlns:a16="http://schemas.microsoft.com/office/drawing/2014/main" id="{645432D7-D442-7A0B-B4E8-B6E2C4275FB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747184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39638a1c31_0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g339638a1c31_0_3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339638a1c31_0_3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39638a1c31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339638a1c31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339638a1c31_0_2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39638a1c31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g339638a1c31_0_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339638a1c31_0_2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39638a1c31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339638a1c31_0_2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339638a1c31_0_2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Die Future Founders Initiative e.V. wurde gegründet, als Plattform für junge Gründer.</a:t>
            </a:r>
          </a:p>
          <a:p>
            <a:r>
              <a:rPr lang="en-US"/>
              <a:t>- Junge Talente treffen Gleichgesinnte, tauschen sich aus und knüpfen wichtige Kontakte, Experten und Coaches helfen mit praktischen Methoden, Ideen zu entwickeln und praktisch auszuarbeiten und Teilnehmer präsentieren ihre Ideen vor einer Jury, bekommen wertvolles Feedback und erste Erfahrungen im Präsentieren.</a:t>
            </a:r>
          </a:p>
          <a:p>
            <a:r>
              <a:rPr lang="en-US"/>
              <a:t>Unser Ziel: Den Einstieg ins Gründen so einfach wie möglich machen und die jungen Erwachsenen während den ersten wichtigen Schritten an die Hand zu nehmen und sie zu begleiten!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dd21944ba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2dd21944bac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2dd21944bac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3be34e4bf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33be34e4bf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3be34e4bf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39638a1c31_0_3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g339638a1c31_0_3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339638a1c31_0_3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CED4D972-933B-7F05-6008-61CFD7A8B565}"/>
            </a:ext>
          </a:extLst>
        </p:cNvPr>
        <p:cNvGrpSpPr/>
        <p:nvPr/>
      </p:nvGrpSpPr>
      <p:grpSpPr>
        <a:xfrm>
          <a:off x="0" y="0"/>
          <a:ext cx="0" cy="0"/>
          <a:chOff x="0" y="0"/>
          <a:chExt cx="0" cy="0"/>
        </a:xfrm>
      </p:grpSpPr>
      <p:sp>
        <p:nvSpPr>
          <p:cNvPr id="375" name="Google Shape;375;g33be34e4bff_0_0:notes">
            <a:extLst>
              <a:ext uri="{FF2B5EF4-FFF2-40B4-BE49-F238E27FC236}">
                <a16:creationId xmlns:a16="http://schemas.microsoft.com/office/drawing/2014/main" id="{5B961556-5AAD-8655-124C-AF073C182A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33be34e4bff_0_0:notes">
            <a:extLst>
              <a:ext uri="{FF2B5EF4-FFF2-40B4-BE49-F238E27FC236}">
                <a16:creationId xmlns:a16="http://schemas.microsoft.com/office/drawing/2014/main" id="{20F38B34-5C6D-434C-5B5A-38242588872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3be34e4bff_0_0:notes">
            <a:extLst>
              <a:ext uri="{FF2B5EF4-FFF2-40B4-BE49-F238E27FC236}">
                <a16:creationId xmlns:a16="http://schemas.microsoft.com/office/drawing/2014/main" id="{B4CAFD35-CB27-D9FD-9706-41C2268143F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680009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4CF5D838-EC44-DE76-CEFF-7EFF907F7197}"/>
            </a:ext>
          </a:extLst>
        </p:cNvPr>
        <p:cNvGrpSpPr/>
        <p:nvPr/>
      </p:nvGrpSpPr>
      <p:grpSpPr>
        <a:xfrm>
          <a:off x="0" y="0"/>
          <a:ext cx="0" cy="0"/>
          <a:chOff x="0" y="0"/>
          <a:chExt cx="0" cy="0"/>
        </a:xfrm>
      </p:grpSpPr>
      <p:sp>
        <p:nvSpPr>
          <p:cNvPr id="375" name="Google Shape;375;g33be34e4bff_0_0:notes">
            <a:extLst>
              <a:ext uri="{FF2B5EF4-FFF2-40B4-BE49-F238E27FC236}">
                <a16:creationId xmlns:a16="http://schemas.microsoft.com/office/drawing/2014/main" id="{F5D80F5B-B244-32DC-3CCA-7D76387D56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33be34e4bff_0_0:notes">
            <a:extLst>
              <a:ext uri="{FF2B5EF4-FFF2-40B4-BE49-F238E27FC236}">
                <a16:creationId xmlns:a16="http://schemas.microsoft.com/office/drawing/2014/main" id="{87E9B698-3314-9961-C410-4A11DC519D0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3be34e4bff_0_0:notes">
            <a:extLst>
              <a:ext uri="{FF2B5EF4-FFF2-40B4-BE49-F238E27FC236}">
                <a16:creationId xmlns:a16="http://schemas.microsoft.com/office/drawing/2014/main" id="{B773D4C5-65FD-3C5F-57C0-20D8596EA87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652731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F6789724-73CE-7307-7014-B6ED61D36348}"/>
            </a:ext>
          </a:extLst>
        </p:cNvPr>
        <p:cNvGrpSpPr/>
        <p:nvPr/>
      </p:nvGrpSpPr>
      <p:grpSpPr>
        <a:xfrm>
          <a:off x="0" y="0"/>
          <a:ext cx="0" cy="0"/>
          <a:chOff x="0" y="0"/>
          <a:chExt cx="0" cy="0"/>
        </a:xfrm>
      </p:grpSpPr>
      <p:sp>
        <p:nvSpPr>
          <p:cNvPr id="375" name="Google Shape;375;g33be34e4bff_0_0:notes">
            <a:extLst>
              <a:ext uri="{FF2B5EF4-FFF2-40B4-BE49-F238E27FC236}">
                <a16:creationId xmlns:a16="http://schemas.microsoft.com/office/drawing/2014/main" id="{C692D020-3DE2-DC20-514E-F1F6886C130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33be34e4bff_0_0:notes">
            <a:extLst>
              <a:ext uri="{FF2B5EF4-FFF2-40B4-BE49-F238E27FC236}">
                <a16:creationId xmlns:a16="http://schemas.microsoft.com/office/drawing/2014/main" id="{58A34AAD-DC23-4BB6-662D-EAACB5D1098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33be34e4bff_0_0:notes">
            <a:extLst>
              <a:ext uri="{FF2B5EF4-FFF2-40B4-BE49-F238E27FC236}">
                <a16:creationId xmlns:a16="http://schemas.microsoft.com/office/drawing/2014/main" id="{96D13923-261D-FE4E-E64E-FE2B117BBB2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694218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BB55D-0A79-9C05-4EDB-E74B2F2FFA1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D10D99F-D961-5E3B-D847-5648C26A51B8}"/>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4408BD10-CE53-66C9-CCB8-D33756188B3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FB9A0AF-7526-4CF8-075B-A915E578F19D}"/>
              </a:ext>
            </a:extLst>
          </p:cNvPr>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447940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a:extLst>
            <a:ext uri="{FF2B5EF4-FFF2-40B4-BE49-F238E27FC236}">
              <a16:creationId xmlns:a16="http://schemas.microsoft.com/office/drawing/2014/main" id="{0AF4B26D-3B63-496B-7A0A-60EA359F92AD}"/>
            </a:ext>
          </a:extLst>
        </p:cNvPr>
        <p:cNvGrpSpPr/>
        <p:nvPr/>
      </p:nvGrpSpPr>
      <p:grpSpPr>
        <a:xfrm>
          <a:off x="0" y="0"/>
          <a:ext cx="0" cy="0"/>
          <a:chOff x="0" y="0"/>
          <a:chExt cx="0" cy="0"/>
        </a:xfrm>
      </p:grpSpPr>
      <p:sp>
        <p:nvSpPr>
          <p:cNvPr id="743" name="Google Shape;743;p27:notes">
            <a:extLst>
              <a:ext uri="{FF2B5EF4-FFF2-40B4-BE49-F238E27FC236}">
                <a16:creationId xmlns:a16="http://schemas.microsoft.com/office/drawing/2014/main" id="{2234BCE0-732F-7979-2D0B-47C6E6BBD3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p27:notes">
            <a:extLst>
              <a:ext uri="{FF2B5EF4-FFF2-40B4-BE49-F238E27FC236}">
                <a16:creationId xmlns:a16="http://schemas.microsoft.com/office/drawing/2014/main" id="{C171216F-B68C-DA65-76CA-3E1E6BFFC73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27:notes">
            <a:extLst>
              <a:ext uri="{FF2B5EF4-FFF2-40B4-BE49-F238E27FC236}">
                <a16:creationId xmlns:a16="http://schemas.microsoft.com/office/drawing/2014/main" id="{71906FCF-113D-73C8-885E-EDFB3129191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959181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a:extLst>
            <a:ext uri="{FF2B5EF4-FFF2-40B4-BE49-F238E27FC236}">
              <a16:creationId xmlns:a16="http://schemas.microsoft.com/office/drawing/2014/main" id="{D9C10EB5-972F-0FC9-50DC-304B80345893}"/>
            </a:ext>
          </a:extLst>
        </p:cNvPr>
        <p:cNvGrpSpPr/>
        <p:nvPr/>
      </p:nvGrpSpPr>
      <p:grpSpPr>
        <a:xfrm>
          <a:off x="0" y="0"/>
          <a:ext cx="0" cy="0"/>
          <a:chOff x="0" y="0"/>
          <a:chExt cx="0" cy="0"/>
        </a:xfrm>
      </p:grpSpPr>
      <p:sp>
        <p:nvSpPr>
          <p:cNvPr id="831" name="Google Shape;831;g2dd21944bac_0_61:notes">
            <a:extLst>
              <a:ext uri="{FF2B5EF4-FFF2-40B4-BE49-F238E27FC236}">
                <a16:creationId xmlns:a16="http://schemas.microsoft.com/office/drawing/2014/main" id="{1B0DDEA0-8466-A2FF-D916-665B60D205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g2dd21944bac_0_61:notes">
            <a:extLst>
              <a:ext uri="{FF2B5EF4-FFF2-40B4-BE49-F238E27FC236}">
                <a16:creationId xmlns:a16="http://schemas.microsoft.com/office/drawing/2014/main" id="{499CB2BD-B3B6-CA3F-5D4B-4C6AFDC8334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3" name="Google Shape;833;g2dd21944bac_0_61:notes">
            <a:extLst>
              <a:ext uri="{FF2B5EF4-FFF2-40B4-BE49-F238E27FC236}">
                <a16:creationId xmlns:a16="http://schemas.microsoft.com/office/drawing/2014/main" id="{17F56A40-C764-1CB6-AFE2-5733E0D416E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309865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339638a1c31_0_9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g339638a1c31_0_9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g339638a1c31_0_9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-&gt; Hatten es im 3 Tage Format, jetzt nur noch 1 Tag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a:extLst>
            <a:ext uri="{FF2B5EF4-FFF2-40B4-BE49-F238E27FC236}">
              <a16:creationId xmlns:a16="http://schemas.microsoft.com/office/drawing/2014/main" id="{427D5FF7-BA8C-3F3B-9E1E-DB483CDEAE52}"/>
            </a:ext>
          </a:extLst>
        </p:cNvPr>
        <p:cNvGrpSpPr/>
        <p:nvPr/>
      </p:nvGrpSpPr>
      <p:grpSpPr>
        <a:xfrm>
          <a:off x="0" y="0"/>
          <a:ext cx="0" cy="0"/>
          <a:chOff x="0" y="0"/>
          <a:chExt cx="0" cy="0"/>
        </a:xfrm>
      </p:grpSpPr>
      <p:sp>
        <p:nvSpPr>
          <p:cNvPr id="522" name="Google Shape;522;g339638a1c31_0_344:notes">
            <a:extLst>
              <a:ext uri="{FF2B5EF4-FFF2-40B4-BE49-F238E27FC236}">
                <a16:creationId xmlns:a16="http://schemas.microsoft.com/office/drawing/2014/main" id="{A568C62A-495C-0F1A-BB42-8933C12A58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g339638a1c31_0_344:notes">
            <a:extLst>
              <a:ext uri="{FF2B5EF4-FFF2-40B4-BE49-F238E27FC236}">
                <a16:creationId xmlns:a16="http://schemas.microsoft.com/office/drawing/2014/main" id="{C667D068-5CA0-6B94-EC35-81A368D0926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339638a1c31_0_344:notes">
            <a:extLst>
              <a:ext uri="{FF2B5EF4-FFF2-40B4-BE49-F238E27FC236}">
                <a16:creationId xmlns:a16="http://schemas.microsoft.com/office/drawing/2014/main" id="{D69E5CB2-F12A-4E70-2997-125D337123C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3723057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dd21944bac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g2dd21944bac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3" name="Google Shape;833;g2dd21944bac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a:extLst>
            <a:ext uri="{FF2B5EF4-FFF2-40B4-BE49-F238E27FC236}">
              <a16:creationId xmlns:a16="http://schemas.microsoft.com/office/drawing/2014/main" id="{7FAF4CFC-21B4-6D1A-E0A1-CC21112E8E2C}"/>
            </a:ext>
          </a:extLst>
        </p:cNvPr>
        <p:cNvGrpSpPr/>
        <p:nvPr/>
      </p:nvGrpSpPr>
      <p:grpSpPr>
        <a:xfrm>
          <a:off x="0" y="0"/>
          <a:ext cx="0" cy="0"/>
          <a:chOff x="0" y="0"/>
          <a:chExt cx="0" cy="0"/>
        </a:xfrm>
      </p:grpSpPr>
      <p:sp>
        <p:nvSpPr>
          <p:cNvPr id="522" name="Google Shape;522;g339638a1c31_0_344:notes">
            <a:extLst>
              <a:ext uri="{FF2B5EF4-FFF2-40B4-BE49-F238E27FC236}">
                <a16:creationId xmlns:a16="http://schemas.microsoft.com/office/drawing/2014/main" id="{BF7DACA7-03DE-FAE5-379F-72D02223A9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g339638a1c31_0_344:notes">
            <a:extLst>
              <a:ext uri="{FF2B5EF4-FFF2-40B4-BE49-F238E27FC236}">
                <a16:creationId xmlns:a16="http://schemas.microsoft.com/office/drawing/2014/main" id="{CD1D0EBE-55BC-7F4F-94E9-ED8A2DEB851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339638a1c31_0_344:notes">
            <a:extLst>
              <a:ext uri="{FF2B5EF4-FFF2-40B4-BE49-F238E27FC236}">
                <a16:creationId xmlns:a16="http://schemas.microsoft.com/office/drawing/2014/main" id="{4524324C-D484-5014-24D7-4825BA76C7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2551534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FA0-ABE7-1083-4D4D-6C82CCB1509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DC98B08-56C3-3735-D444-8A1BDDB1C64A}"/>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A9258862-8F57-407D-4A96-CBB3110892C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B08D77B-9AD3-09D6-4A2A-D9C0E7452660}"/>
              </a:ext>
            </a:extLst>
          </p:cNvPr>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3077156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3DD36-853E-3C52-055E-79A24C534AB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6C89071-0F38-5355-F383-04B122D0DAA0}"/>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6EAD3A9B-4647-5EC7-7050-EB6EBE2F744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AEB54C5-CA16-6E84-1BB5-AF4998C2307F}"/>
              </a:ext>
            </a:extLst>
          </p:cNvPr>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3867640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339638a1c31_0_5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2" name="Google Shape;952;g339638a1c31_0_5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3" name="Google Shape;953;g339638a1c31_0_5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339638a1c31_0_6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g339638a1c31_0_6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0" name="Google Shape;980;g339638a1c31_0_6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339638a1c31_0_6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g339638a1c31_0_6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g339638a1c31_0_6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Wir waren schon in 2 Städten, und haben vor, uns in ganz Deutschland auszuweiten</a:t>
            </a:r>
          </a:p>
          <a:p>
            <a:r>
              <a:rPr lang="en-US"/>
              <a:t>- Unser Team ist super motiviert und HAT BOCK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339638a1c31_0_6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 name="Google Shape;924;g339638a1c31_0_6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g339638a1c31_0_6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39638a1c31_0_6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339638a1c31_0_6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g339638a1c31_0_6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a:extLst>
            <a:ext uri="{FF2B5EF4-FFF2-40B4-BE49-F238E27FC236}">
              <a16:creationId xmlns:a16="http://schemas.microsoft.com/office/drawing/2014/main" id="{CC1BFE66-F3D7-1CEF-146A-36B064BF474A}"/>
            </a:ext>
          </a:extLst>
        </p:cNvPr>
        <p:cNvGrpSpPr/>
        <p:nvPr/>
      </p:nvGrpSpPr>
      <p:grpSpPr>
        <a:xfrm>
          <a:off x="0" y="0"/>
          <a:ext cx="0" cy="0"/>
          <a:chOff x="0" y="0"/>
          <a:chExt cx="0" cy="0"/>
        </a:xfrm>
      </p:grpSpPr>
      <p:sp>
        <p:nvSpPr>
          <p:cNvPr id="1016" name="Google Shape;1016;g339638a1c31_0_673:notes">
            <a:extLst>
              <a:ext uri="{FF2B5EF4-FFF2-40B4-BE49-F238E27FC236}">
                <a16:creationId xmlns:a16="http://schemas.microsoft.com/office/drawing/2014/main" id="{F9F59B6E-0E20-AD7D-FA18-554A4B4062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g339638a1c31_0_673:notes">
            <a:extLst>
              <a:ext uri="{FF2B5EF4-FFF2-40B4-BE49-F238E27FC236}">
                <a16:creationId xmlns:a16="http://schemas.microsoft.com/office/drawing/2014/main" id="{3C3C4AE4-4C1E-7A7D-F850-45CD16619DE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g339638a1c31_0_673:notes">
            <a:extLst>
              <a:ext uri="{FF2B5EF4-FFF2-40B4-BE49-F238E27FC236}">
                <a16:creationId xmlns:a16="http://schemas.microsoft.com/office/drawing/2014/main" id="{2C50EFCA-7162-09B2-E200-44375AB1C74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3508684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339638a1c31_0_6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g339638a1c31_0_6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g339638a1c31_0_6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339638a1c31_0_6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g339638a1c31_0_6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2" name="Google Shape;982;g339638a1c31_0_6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A448C-3DE7-1B74-D4AD-CF73AA9A89D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B531124-E123-65F7-0EF2-143CB6BEA3EF}"/>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D77ED10D-933F-D0B6-AB2E-3B54D135E5C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32541BD-CA3E-12E8-2C55-43223EC31313}"/>
              </a:ext>
            </a:extLst>
          </p:cNvPr>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751894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339638a1c31_0_7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6" name="Google Shape;1176;g339638a1c31_0_7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7" name="Google Shape;1177;g339638a1c31_0_7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339638a1c31_0_1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339638a1c31_0_13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g339638a1c31_0_13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a:extLst>
            <a:ext uri="{FF2B5EF4-FFF2-40B4-BE49-F238E27FC236}">
              <a16:creationId xmlns:a16="http://schemas.microsoft.com/office/drawing/2014/main" id="{1DEFF279-97C4-3A71-E804-9CC4CBF9F5EB}"/>
            </a:ext>
          </a:extLst>
        </p:cNvPr>
        <p:cNvGrpSpPr/>
        <p:nvPr/>
      </p:nvGrpSpPr>
      <p:grpSpPr>
        <a:xfrm>
          <a:off x="0" y="0"/>
          <a:ext cx="0" cy="0"/>
          <a:chOff x="0" y="0"/>
          <a:chExt cx="0" cy="0"/>
        </a:xfrm>
      </p:grpSpPr>
      <p:sp>
        <p:nvSpPr>
          <p:cNvPr id="1195" name="Google Shape;1195;g339638a1c31_0_1325:notes">
            <a:extLst>
              <a:ext uri="{FF2B5EF4-FFF2-40B4-BE49-F238E27FC236}">
                <a16:creationId xmlns:a16="http://schemas.microsoft.com/office/drawing/2014/main" id="{E0EC0501-8F28-885F-2A97-0A740A0C0A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339638a1c31_0_1325:notes">
            <a:extLst>
              <a:ext uri="{FF2B5EF4-FFF2-40B4-BE49-F238E27FC236}">
                <a16:creationId xmlns:a16="http://schemas.microsoft.com/office/drawing/2014/main" id="{F1E24475-181F-B677-9BD0-AC541D03C2B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g339638a1c31_0_1325:notes">
            <a:extLst>
              <a:ext uri="{FF2B5EF4-FFF2-40B4-BE49-F238E27FC236}">
                <a16:creationId xmlns:a16="http://schemas.microsoft.com/office/drawing/2014/main" id="{ADB1C509-142E-BD88-8311-FAAFBB5C184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2958149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7D857-48BD-FCC7-E2C4-D77DF00B4FA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D57BFA7-B9C0-A864-3EB0-7E2727726EE4}"/>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23DA3F4A-8B26-561E-EFD9-67F13BAEA91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8C983BE-D763-6EEC-2F4F-8906A5AEF6A5}"/>
              </a:ext>
            </a:extLst>
          </p:cNvPr>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952351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a:t>
            </a:r>
            <a:r>
              <a:rPr lang="en-US" dirty="0" err="1"/>
              <a:t>Wichtige</a:t>
            </a:r>
            <a:r>
              <a:rPr lang="en-US" dirty="0"/>
              <a:t> und </a:t>
            </a:r>
            <a:r>
              <a:rPr lang="en-US" dirty="0" err="1"/>
              <a:t>offizielle</a:t>
            </a:r>
            <a:r>
              <a:rPr lang="en-US" dirty="0"/>
              <a:t> Partner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1312591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A6D98CA8-CFE9-B45C-1543-C0E7EDB5F9B8}"/>
            </a:ext>
          </a:extLst>
        </p:cNvPr>
        <p:cNvGrpSpPr/>
        <p:nvPr/>
      </p:nvGrpSpPr>
      <p:grpSpPr>
        <a:xfrm>
          <a:off x="0" y="0"/>
          <a:ext cx="0" cy="0"/>
          <a:chOff x="0" y="0"/>
          <a:chExt cx="0" cy="0"/>
        </a:xfrm>
      </p:grpSpPr>
      <p:sp>
        <p:nvSpPr>
          <p:cNvPr id="216" name="Google Shape;216;p6:notes">
            <a:extLst>
              <a:ext uri="{FF2B5EF4-FFF2-40B4-BE49-F238E27FC236}">
                <a16:creationId xmlns:a16="http://schemas.microsoft.com/office/drawing/2014/main" id="{E77FC37F-D457-18BD-6734-6307A8902B3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6:notes">
            <a:extLst>
              <a:ext uri="{FF2B5EF4-FFF2-40B4-BE49-F238E27FC236}">
                <a16:creationId xmlns:a16="http://schemas.microsoft.com/office/drawing/2014/main" id="{C7A8E8C7-E794-1ED3-735E-4636C15462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168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6EBC2-292A-3DA4-8134-B31DB0BCAEE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99ED6A-F9F9-27A7-D178-2A2442C5594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8B14F31-6CC5-D0BC-F14A-40304313C5C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AF3F1D5-0E98-6C48-063D-4248C84C7BC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1F3D2F3-FE42-DA9E-9E4C-4CC0D2DAF55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4F9F2A78-9404-2143-7701-4000C1A1568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F9360D0C-BA7C-4E2F-65D7-041F81BAB13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06242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3C6FF7A5-24EF-E23B-3E66-4B3FBEF8A4EB}"/>
            </a:ext>
          </a:extLst>
        </p:cNvPr>
        <p:cNvGrpSpPr/>
        <p:nvPr/>
      </p:nvGrpSpPr>
      <p:grpSpPr>
        <a:xfrm>
          <a:off x="0" y="0"/>
          <a:ext cx="0" cy="0"/>
          <a:chOff x="0" y="0"/>
          <a:chExt cx="0" cy="0"/>
        </a:xfrm>
      </p:grpSpPr>
      <p:sp>
        <p:nvSpPr>
          <p:cNvPr id="216" name="Google Shape;216;p6:notes">
            <a:extLst>
              <a:ext uri="{FF2B5EF4-FFF2-40B4-BE49-F238E27FC236}">
                <a16:creationId xmlns:a16="http://schemas.microsoft.com/office/drawing/2014/main" id="{7E83A395-4838-670E-6FFD-206E8C0961E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6:notes">
            <a:extLst>
              <a:ext uri="{FF2B5EF4-FFF2-40B4-BE49-F238E27FC236}">
                <a16:creationId xmlns:a16="http://schemas.microsoft.com/office/drawing/2014/main" id="{F310E0A5-D716-E5C6-D64C-2FBB47401A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75292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C1FADEC7-23D9-127D-06B9-B1360711F022}"/>
            </a:ext>
          </a:extLst>
        </p:cNvPr>
        <p:cNvGrpSpPr/>
        <p:nvPr/>
      </p:nvGrpSpPr>
      <p:grpSpPr>
        <a:xfrm>
          <a:off x="0" y="0"/>
          <a:ext cx="0" cy="0"/>
          <a:chOff x="0" y="0"/>
          <a:chExt cx="0" cy="0"/>
        </a:xfrm>
      </p:grpSpPr>
      <p:sp>
        <p:nvSpPr>
          <p:cNvPr id="216" name="Google Shape;216;p6:notes">
            <a:extLst>
              <a:ext uri="{FF2B5EF4-FFF2-40B4-BE49-F238E27FC236}">
                <a16:creationId xmlns:a16="http://schemas.microsoft.com/office/drawing/2014/main" id="{E90E1AD3-5E67-9D6C-1434-0B6B03609A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6:notes">
            <a:extLst>
              <a:ext uri="{FF2B5EF4-FFF2-40B4-BE49-F238E27FC236}">
                <a16:creationId xmlns:a16="http://schemas.microsoft.com/office/drawing/2014/main" id="{BF38DA20-6ECE-8C2A-21D7-A132593D6D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99540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8F6924D4-89BF-B881-E17C-05016C3C6EFF}"/>
            </a:ext>
          </a:extLst>
        </p:cNvPr>
        <p:cNvGrpSpPr/>
        <p:nvPr/>
      </p:nvGrpSpPr>
      <p:grpSpPr>
        <a:xfrm>
          <a:off x="0" y="0"/>
          <a:ext cx="0" cy="0"/>
          <a:chOff x="0" y="0"/>
          <a:chExt cx="0" cy="0"/>
        </a:xfrm>
      </p:grpSpPr>
      <p:sp>
        <p:nvSpPr>
          <p:cNvPr id="216" name="Google Shape;216;p6:notes">
            <a:extLst>
              <a:ext uri="{FF2B5EF4-FFF2-40B4-BE49-F238E27FC236}">
                <a16:creationId xmlns:a16="http://schemas.microsoft.com/office/drawing/2014/main" id="{DB93BAAD-27AA-10A0-5963-D1FD44249C3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6:notes">
            <a:extLst>
              <a:ext uri="{FF2B5EF4-FFF2-40B4-BE49-F238E27FC236}">
                <a16:creationId xmlns:a16="http://schemas.microsoft.com/office/drawing/2014/main" id="{4B2606AD-4D11-AC38-E15D-B0854A57E2B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7786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421A9-3970-91F1-C99F-240F594C8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3AB6B-916B-1D25-6E12-A4B0944C53C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C4D511B-040D-D6B5-E966-65FA079338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5254A9-A839-1A18-AF79-586D5C23EDBD}"/>
              </a:ext>
            </a:extLst>
          </p:cNvPr>
          <p:cNvSpPr>
            <a:spLocks noGrp="1"/>
          </p:cNvSpPr>
          <p:nvPr>
            <p:ph type="sldNum" sz="quarter" idx="5"/>
          </p:nvPr>
        </p:nvSpPr>
        <p:spPr/>
        <p:txBody>
          <a:bodyPr/>
          <a:lstStyle/>
          <a:p>
            <a:fld id="{10AE2770-6703-4422-BFE8-B32C6AF9242F}" type="slidenum">
              <a:rPr lang="en-US" smtClean="0"/>
              <a:t>9</a:t>
            </a:fld>
            <a:endParaRPr lang="en-US"/>
          </a:p>
        </p:txBody>
      </p:sp>
    </p:spTree>
    <p:extLst>
      <p:ext uri="{BB962C8B-B14F-4D97-AF65-F5344CB8AC3E}">
        <p14:creationId xmlns:p14="http://schemas.microsoft.com/office/powerpoint/2010/main" val="37121810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06DE421F-7366-648E-9EB8-A94891D0ADE7}"/>
            </a:ext>
          </a:extLst>
        </p:cNvPr>
        <p:cNvGrpSpPr/>
        <p:nvPr/>
      </p:nvGrpSpPr>
      <p:grpSpPr>
        <a:xfrm>
          <a:off x="0" y="0"/>
          <a:ext cx="0" cy="0"/>
          <a:chOff x="0" y="0"/>
          <a:chExt cx="0" cy="0"/>
        </a:xfrm>
      </p:grpSpPr>
      <p:sp>
        <p:nvSpPr>
          <p:cNvPr id="216" name="Google Shape;216;p6:notes">
            <a:extLst>
              <a:ext uri="{FF2B5EF4-FFF2-40B4-BE49-F238E27FC236}">
                <a16:creationId xmlns:a16="http://schemas.microsoft.com/office/drawing/2014/main" id="{9472D6B0-ED68-2A14-1D7B-4E800A525D6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6:notes">
            <a:extLst>
              <a:ext uri="{FF2B5EF4-FFF2-40B4-BE49-F238E27FC236}">
                <a16:creationId xmlns:a16="http://schemas.microsoft.com/office/drawing/2014/main" id="{C1888D9F-9E7E-A826-A6EA-C1EC9B2105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45824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D0E9842C-66E3-82F2-15B7-A6187716B626}"/>
            </a:ext>
          </a:extLst>
        </p:cNvPr>
        <p:cNvGrpSpPr/>
        <p:nvPr/>
      </p:nvGrpSpPr>
      <p:grpSpPr>
        <a:xfrm>
          <a:off x="0" y="0"/>
          <a:ext cx="0" cy="0"/>
          <a:chOff x="0" y="0"/>
          <a:chExt cx="0" cy="0"/>
        </a:xfrm>
      </p:grpSpPr>
      <p:sp>
        <p:nvSpPr>
          <p:cNvPr id="216" name="Google Shape;216;p6:notes">
            <a:extLst>
              <a:ext uri="{FF2B5EF4-FFF2-40B4-BE49-F238E27FC236}">
                <a16:creationId xmlns:a16="http://schemas.microsoft.com/office/drawing/2014/main" id="{703BE793-B854-9345-2049-376EB97791C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6:notes">
            <a:extLst>
              <a:ext uri="{FF2B5EF4-FFF2-40B4-BE49-F238E27FC236}">
                <a16:creationId xmlns:a16="http://schemas.microsoft.com/office/drawing/2014/main" id="{9236DE30-AED2-2DEB-42D0-8ED26233F7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4945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F93A9C23-1D82-8E68-05C5-8B952A10DD44}"/>
            </a:ext>
          </a:extLst>
        </p:cNvPr>
        <p:cNvGrpSpPr/>
        <p:nvPr/>
      </p:nvGrpSpPr>
      <p:grpSpPr>
        <a:xfrm>
          <a:off x="0" y="0"/>
          <a:ext cx="0" cy="0"/>
          <a:chOff x="0" y="0"/>
          <a:chExt cx="0" cy="0"/>
        </a:xfrm>
      </p:grpSpPr>
      <p:sp>
        <p:nvSpPr>
          <p:cNvPr id="216" name="Google Shape;216;p6:notes">
            <a:extLst>
              <a:ext uri="{FF2B5EF4-FFF2-40B4-BE49-F238E27FC236}">
                <a16:creationId xmlns:a16="http://schemas.microsoft.com/office/drawing/2014/main" id="{97AF937B-1B8C-F837-03DA-454DCC26010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6:notes">
            <a:extLst>
              <a:ext uri="{FF2B5EF4-FFF2-40B4-BE49-F238E27FC236}">
                <a16:creationId xmlns:a16="http://schemas.microsoft.com/office/drawing/2014/main" id="{1C8628C8-FBC3-9B30-0E38-F23A2F28A8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4942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D7D06-4C7E-7E1E-17A3-E64E3E2F29E5}"/>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D9454AC-084F-98C7-9338-CB892CDBBCD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A24B2856-12F1-DB83-BB05-BD58633A1B0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9878C4E-7413-B921-4DEF-328B31C59BF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06F43EA-9124-964B-058E-032487E8D75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74C89C01-57BF-9E99-E250-80D21E5BB55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9FF15258-1D00-2093-0AE5-D45E35EEE14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112115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3025676D-DAC7-0A61-A42E-E7D463CEED12}"/>
            </a:ext>
          </a:extLst>
        </p:cNvPr>
        <p:cNvGrpSpPr/>
        <p:nvPr/>
      </p:nvGrpSpPr>
      <p:grpSpPr>
        <a:xfrm>
          <a:off x="0" y="0"/>
          <a:ext cx="0" cy="0"/>
          <a:chOff x="0" y="0"/>
          <a:chExt cx="0" cy="0"/>
        </a:xfrm>
      </p:grpSpPr>
      <p:sp>
        <p:nvSpPr>
          <p:cNvPr id="216" name="Google Shape;216;p6:notes">
            <a:extLst>
              <a:ext uri="{FF2B5EF4-FFF2-40B4-BE49-F238E27FC236}">
                <a16:creationId xmlns:a16="http://schemas.microsoft.com/office/drawing/2014/main" id="{33E56F26-0329-3939-6EE6-4AAA5F977A7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6:notes">
            <a:extLst>
              <a:ext uri="{FF2B5EF4-FFF2-40B4-BE49-F238E27FC236}">
                <a16:creationId xmlns:a16="http://schemas.microsoft.com/office/drawing/2014/main" id="{F72390AF-2434-0E4D-0A07-248ECF51BA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09703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74374-4DBB-D113-B577-8FD405FC560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A2FC4B-4AA0-7738-6F8B-2AA100C9F2F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A30BA9F-7E61-C1A1-AE48-C4072C472D89}"/>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42617BB-3376-E2D3-43D7-732ABF24E4B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BE2A921-AFAA-115F-1838-771A460C654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79A69DB7-A75C-5548-13E9-2552D8746E2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3CD920F-14F0-7126-0C5E-B3B42708E41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5848149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8F51811B-23EB-BE50-5C67-859BD957285F}"/>
            </a:ext>
          </a:extLst>
        </p:cNvPr>
        <p:cNvGrpSpPr/>
        <p:nvPr/>
      </p:nvGrpSpPr>
      <p:grpSpPr>
        <a:xfrm>
          <a:off x="0" y="0"/>
          <a:ext cx="0" cy="0"/>
          <a:chOff x="0" y="0"/>
          <a:chExt cx="0" cy="0"/>
        </a:xfrm>
      </p:grpSpPr>
      <p:sp>
        <p:nvSpPr>
          <p:cNvPr id="216" name="Google Shape;216;p6:notes">
            <a:extLst>
              <a:ext uri="{FF2B5EF4-FFF2-40B4-BE49-F238E27FC236}">
                <a16:creationId xmlns:a16="http://schemas.microsoft.com/office/drawing/2014/main" id="{3E215BC4-C8B2-E7C3-F58E-CC648124588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6:notes">
            <a:extLst>
              <a:ext uri="{FF2B5EF4-FFF2-40B4-BE49-F238E27FC236}">
                <a16:creationId xmlns:a16="http://schemas.microsoft.com/office/drawing/2014/main" id="{72534CF1-8A28-A06C-D53A-6C1D515C30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5161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E6BC1-BF30-F4B0-AF77-7C2A7B2BE6D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E8C457-0BFB-33BA-98C9-E06BAF24FB7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0FF91C05-953D-1E45-6F35-7D78CBE94BAD}"/>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47027A9-7710-7598-7D03-641E1587CDF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54CD28A3-4E17-156A-9ED5-951B1456DEA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73D12307-4967-00DC-4D81-4FF1ABFECBE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B8DBA83-5286-8C59-B967-52FE0DCD8D8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6939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Folgt uns gerne oder nehmt bei Fragen Kontakt auf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32BC4F82-50FF-58D2-D0B6-5290F875D6DD}"/>
            </a:ext>
          </a:extLst>
        </p:cNvPr>
        <p:cNvGrpSpPr/>
        <p:nvPr/>
      </p:nvGrpSpPr>
      <p:grpSpPr>
        <a:xfrm>
          <a:off x="0" y="0"/>
          <a:ext cx="0" cy="0"/>
          <a:chOff x="0" y="0"/>
          <a:chExt cx="0" cy="0"/>
        </a:xfrm>
      </p:grpSpPr>
      <p:sp>
        <p:nvSpPr>
          <p:cNvPr id="216" name="Google Shape;216;p6:notes">
            <a:extLst>
              <a:ext uri="{FF2B5EF4-FFF2-40B4-BE49-F238E27FC236}">
                <a16:creationId xmlns:a16="http://schemas.microsoft.com/office/drawing/2014/main" id="{57CA39CC-976F-E6B9-118C-A7FF31AD34A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6:notes">
            <a:extLst>
              <a:ext uri="{FF2B5EF4-FFF2-40B4-BE49-F238E27FC236}">
                <a16:creationId xmlns:a16="http://schemas.microsoft.com/office/drawing/2014/main" id="{9FF7064C-76BE-3733-4E6F-88B51AC3833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08556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F20F4-88D4-B7B5-CC77-C1272784952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2ED79-7EA8-0542-86B0-203A1F80C92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3BF7266D-C8F6-EBC2-8A6C-398395EA5B09}"/>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9A6AAA0-B271-6387-8BAF-52B52993E94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2D83558-70A8-D86A-1568-3B3A86C5256A}"/>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7D814461-85E3-DA6C-9FD2-2472A6973A5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180B553-C9CD-17F9-A9F0-2DC95BDCE79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451158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5DFEA86F-BA35-3B19-B839-38E6CCA68F20}"/>
            </a:ext>
          </a:extLst>
        </p:cNvPr>
        <p:cNvGrpSpPr/>
        <p:nvPr/>
      </p:nvGrpSpPr>
      <p:grpSpPr>
        <a:xfrm>
          <a:off x="0" y="0"/>
          <a:ext cx="0" cy="0"/>
          <a:chOff x="0" y="0"/>
          <a:chExt cx="0" cy="0"/>
        </a:xfrm>
      </p:grpSpPr>
      <p:sp>
        <p:nvSpPr>
          <p:cNvPr id="216" name="Google Shape;216;p6:notes">
            <a:extLst>
              <a:ext uri="{FF2B5EF4-FFF2-40B4-BE49-F238E27FC236}">
                <a16:creationId xmlns:a16="http://schemas.microsoft.com/office/drawing/2014/main" id="{18AD6AC3-6121-5D7E-D5D1-92C2D21F492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6:notes">
            <a:extLst>
              <a:ext uri="{FF2B5EF4-FFF2-40B4-BE49-F238E27FC236}">
                <a16:creationId xmlns:a16="http://schemas.microsoft.com/office/drawing/2014/main" id="{41B64BA6-AA96-0187-4DE8-207141471A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4566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295F1-303C-2E3F-4D60-83927AD4D622}"/>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7D5B3B-C23A-5C7E-5984-30719081102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3FE4200E-A574-0832-C12E-330F5D3A34A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1496368-723D-AE38-8413-5E2E6C3F8A28}"/>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66505BC-6CC0-B96B-A768-AA6D4E92B0A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20094086-D052-9040-5611-D5E868CC6758}"/>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566660B-904C-90ED-E65D-6F61F2A2EC0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585414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97CE6-EAF3-C682-BF09-530FAA78A13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6B5907-DD64-3FAC-EC47-92BCA654752E}"/>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3145A751-359B-B85D-EFF3-C0CA0E0FDC7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521DF41-7E13-39BB-1BBE-8EE6D760E3FC}"/>
              </a:ext>
            </a:extLst>
          </p:cNvPr>
          <p:cNvSpPr>
            <a:spLocks noGrp="1"/>
          </p:cNvSpPr>
          <p:nvPr>
            <p:ph type="sldNum" sz="quarter" idx="5"/>
          </p:nvPr>
        </p:nvSpPr>
        <p:spPr/>
        <p:txBody>
          <a:bodyPr/>
          <a:lstStyle/>
          <a:p>
            <a:fld id="{871B2431-D351-4C6E-A3CF-9DFAC0E3E050}" type="slidenum">
              <a:rPr lang="cs-CZ" smtClean="0"/>
              <a:t>96</a:t>
            </a:fld>
            <a:endParaRPr lang="cs-CZ"/>
          </a:p>
        </p:txBody>
      </p:sp>
    </p:spTree>
    <p:extLst>
      <p:ext uri="{BB962C8B-B14F-4D97-AF65-F5344CB8AC3E}">
        <p14:creationId xmlns:p14="http://schemas.microsoft.com/office/powerpoint/2010/main" val="9283463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900B8-1A41-1F10-E96E-6486694180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27BCF02-4E41-2DEE-2C21-1029E999AE8D}"/>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89DCD46E-FCED-422C-B9C8-8D1322F7A8A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09E8F3E-9A21-EFB0-D644-6AA1AAFB5583}"/>
              </a:ext>
            </a:extLst>
          </p:cNvPr>
          <p:cNvSpPr>
            <a:spLocks noGrp="1"/>
          </p:cNvSpPr>
          <p:nvPr>
            <p:ph type="sldNum" sz="quarter" idx="5"/>
          </p:nvPr>
        </p:nvSpPr>
        <p:spPr/>
        <p:txBody>
          <a:bodyPr/>
          <a:lstStyle/>
          <a:p>
            <a:fld id="{871B2431-D351-4C6E-A3CF-9DFAC0E3E050}" type="slidenum">
              <a:rPr lang="cs-CZ" smtClean="0"/>
              <a:t>97</a:t>
            </a:fld>
            <a:endParaRPr lang="cs-CZ"/>
          </a:p>
        </p:txBody>
      </p:sp>
    </p:spTree>
    <p:extLst>
      <p:ext uri="{BB962C8B-B14F-4D97-AF65-F5344CB8AC3E}">
        <p14:creationId xmlns:p14="http://schemas.microsoft.com/office/powerpoint/2010/main" val="38025553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15195-5692-904A-DC36-FBCC2D308B8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729D4FF-27B6-EBF1-3072-1A7716514208}"/>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5D55A317-84BE-15C6-025D-8BC0A95FA727}"/>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A14C85F-DBE9-C74C-4595-ED4DBFB0C5A5}"/>
              </a:ext>
            </a:extLst>
          </p:cNvPr>
          <p:cNvSpPr>
            <a:spLocks noGrp="1"/>
          </p:cNvSpPr>
          <p:nvPr>
            <p:ph type="sldNum" sz="quarter" idx="5"/>
          </p:nvPr>
        </p:nvSpPr>
        <p:spPr/>
        <p:txBody>
          <a:bodyPr/>
          <a:lstStyle/>
          <a:p>
            <a:fld id="{871B2431-D351-4C6E-A3CF-9DFAC0E3E050}" type="slidenum">
              <a:rPr lang="cs-CZ" smtClean="0"/>
              <a:t>98</a:t>
            </a:fld>
            <a:endParaRPr lang="cs-CZ"/>
          </a:p>
        </p:txBody>
      </p:sp>
    </p:spTree>
    <p:extLst>
      <p:ext uri="{BB962C8B-B14F-4D97-AF65-F5344CB8AC3E}">
        <p14:creationId xmlns:p14="http://schemas.microsoft.com/office/powerpoint/2010/main" val="416348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B070D-9E88-5CDA-E39B-6F321D554FF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F9AE104-7FF3-C95C-79EF-27BAD9672CFB}"/>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76D815AB-E554-3C82-0DB6-B759BE097E88}"/>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A824286-4D65-4455-3A24-12BF821C9F2F}"/>
              </a:ext>
            </a:extLst>
          </p:cNvPr>
          <p:cNvSpPr>
            <a:spLocks noGrp="1"/>
          </p:cNvSpPr>
          <p:nvPr>
            <p:ph type="sldNum" sz="quarter" idx="5"/>
          </p:nvPr>
        </p:nvSpPr>
        <p:spPr/>
        <p:txBody>
          <a:bodyPr/>
          <a:lstStyle/>
          <a:p>
            <a:fld id="{871B2431-D351-4C6E-A3CF-9DFAC0E3E050}" type="slidenum">
              <a:rPr lang="cs-CZ" smtClean="0"/>
              <a:t>99</a:t>
            </a:fld>
            <a:endParaRPr lang="cs-CZ"/>
          </a:p>
        </p:txBody>
      </p:sp>
    </p:spTree>
    <p:extLst>
      <p:ext uri="{BB962C8B-B14F-4D97-AF65-F5344CB8AC3E}">
        <p14:creationId xmlns:p14="http://schemas.microsoft.com/office/powerpoint/2010/main" val="31030705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6DF702AD-39E5-1A7D-237C-45F4C4201913}"/>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3A66B8DF-238E-9EAB-74EF-2F5E2B8A8C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BB303484-8D21-F3C0-2F81-925279BC529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a:extLst>
              <a:ext uri="{FF2B5EF4-FFF2-40B4-BE49-F238E27FC236}">
                <a16:creationId xmlns:a16="http://schemas.microsoft.com/office/drawing/2014/main" id="{90E2A774-F1BE-1011-0C3B-8FDCE4D44EF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100</a:t>
            </a:fld>
            <a:endParaRPr/>
          </a:p>
        </p:txBody>
      </p:sp>
    </p:spTree>
    <p:extLst>
      <p:ext uri="{BB962C8B-B14F-4D97-AF65-F5344CB8AC3E}">
        <p14:creationId xmlns:p14="http://schemas.microsoft.com/office/powerpoint/2010/main" val="20133578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73E835D-D5C6-9280-2C56-4847319E5BF0}"/>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BE7C63F0-48E5-309B-D570-9BED721CA5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11C55DCD-EBC3-E9DB-0660-5EE84B36E5F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a:extLst>
              <a:ext uri="{FF2B5EF4-FFF2-40B4-BE49-F238E27FC236}">
                <a16:creationId xmlns:a16="http://schemas.microsoft.com/office/drawing/2014/main" id="{FE6B8A61-B45A-1E79-A320-A46D7426995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101</a:t>
            </a:fld>
            <a:endParaRPr/>
          </a:p>
        </p:txBody>
      </p:sp>
    </p:spTree>
    <p:extLst>
      <p:ext uri="{BB962C8B-B14F-4D97-AF65-F5344CB8AC3E}">
        <p14:creationId xmlns:p14="http://schemas.microsoft.com/office/powerpoint/2010/main" val="924731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90763" y="512763"/>
            <a:ext cx="4562475" cy="2566987"/>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26059620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BCBF54EB-6928-D1FC-CA75-66DE5818B30E}"/>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12EDB298-95E6-B336-96EB-1698C72FEE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2DB4874B-F1A2-6068-8068-BDC98CB155D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a:extLst>
              <a:ext uri="{FF2B5EF4-FFF2-40B4-BE49-F238E27FC236}">
                <a16:creationId xmlns:a16="http://schemas.microsoft.com/office/drawing/2014/main" id="{8EC0A05A-9FD3-E271-9080-469D8F13EF4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102</a:t>
            </a:fld>
            <a:endParaRPr/>
          </a:p>
        </p:txBody>
      </p:sp>
    </p:spTree>
    <p:extLst>
      <p:ext uri="{BB962C8B-B14F-4D97-AF65-F5344CB8AC3E}">
        <p14:creationId xmlns:p14="http://schemas.microsoft.com/office/powerpoint/2010/main" val="15770409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46301C63-D1DB-6662-3CCA-75F47AC27952}"/>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D08D302B-E629-F3F7-C812-5C9B72FD79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2137D512-7CBB-4E01-3A15-B53EF31776F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a:extLst>
              <a:ext uri="{FF2B5EF4-FFF2-40B4-BE49-F238E27FC236}">
                <a16:creationId xmlns:a16="http://schemas.microsoft.com/office/drawing/2014/main" id="{1971073E-3873-7D60-0D46-662C17ED8FB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extLst>
      <p:ext uri="{BB962C8B-B14F-4D97-AF65-F5344CB8AC3E}">
        <p14:creationId xmlns:p14="http://schemas.microsoft.com/office/powerpoint/2010/main" val="7046249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F83B747B-C5B0-02BB-0A67-0E7BB7558D60}"/>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657FB650-E134-2D15-B5D8-348951A14C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E9058884-D9D9-E2E1-A54D-35894406D0B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a:extLst>
              <a:ext uri="{FF2B5EF4-FFF2-40B4-BE49-F238E27FC236}">
                <a16:creationId xmlns:a16="http://schemas.microsoft.com/office/drawing/2014/main" id="{6ED7F923-1051-C2C1-B247-919602AE2F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104</a:t>
            </a:fld>
            <a:endParaRPr/>
          </a:p>
        </p:txBody>
      </p:sp>
    </p:spTree>
    <p:extLst>
      <p:ext uri="{BB962C8B-B14F-4D97-AF65-F5344CB8AC3E}">
        <p14:creationId xmlns:p14="http://schemas.microsoft.com/office/powerpoint/2010/main" val="25444583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EF4B2C30-808C-32BC-4B41-D0031C006348}"/>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90966D44-5DBE-A48D-ADA7-1AA366DF56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C75B108C-4BE6-617B-933A-A74A053F07B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a:extLst>
              <a:ext uri="{FF2B5EF4-FFF2-40B4-BE49-F238E27FC236}">
                <a16:creationId xmlns:a16="http://schemas.microsoft.com/office/drawing/2014/main" id="{A58B21A8-0BDC-198B-0B00-6D3F4384E1B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105</a:t>
            </a:fld>
            <a:endParaRPr/>
          </a:p>
        </p:txBody>
      </p:sp>
    </p:spTree>
    <p:extLst>
      <p:ext uri="{BB962C8B-B14F-4D97-AF65-F5344CB8AC3E}">
        <p14:creationId xmlns:p14="http://schemas.microsoft.com/office/powerpoint/2010/main" val="10324308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4B7818D6-1618-FD94-FF4B-23A13BB60C9C}"/>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971D7932-2E01-87E4-CE3C-622B7AD82E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F475F761-CE59-7254-919F-C9D039B10FE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a:extLst>
              <a:ext uri="{FF2B5EF4-FFF2-40B4-BE49-F238E27FC236}">
                <a16:creationId xmlns:a16="http://schemas.microsoft.com/office/drawing/2014/main" id="{BD00503F-E364-BCAB-67CF-E5E666A6F7D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extLst>
      <p:ext uri="{BB962C8B-B14F-4D97-AF65-F5344CB8AC3E}">
        <p14:creationId xmlns:p14="http://schemas.microsoft.com/office/powerpoint/2010/main" val="32207998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D2E1D-8B77-33CD-4DA6-5F35B0FC812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E6BCF7B-84BE-9F3C-89C8-69DB5A2CC1EE}"/>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C528FC96-D291-DDC5-AB5D-E8938B61210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BF27717-1133-317F-CB76-0EECA7E82C16}"/>
              </a:ext>
            </a:extLst>
          </p:cNvPr>
          <p:cNvSpPr>
            <a:spLocks noGrp="1"/>
          </p:cNvSpPr>
          <p:nvPr>
            <p:ph type="sldNum" sz="quarter" idx="5"/>
          </p:nvPr>
        </p:nvSpPr>
        <p:spPr/>
        <p:txBody>
          <a:bodyPr/>
          <a:lstStyle/>
          <a:p>
            <a:fld id="{871B2431-D351-4C6E-A3CF-9DFAC0E3E050}" type="slidenum">
              <a:rPr lang="cs-CZ" smtClean="0"/>
              <a:t>107</a:t>
            </a:fld>
            <a:endParaRPr lang="cs-CZ"/>
          </a:p>
        </p:txBody>
      </p:sp>
    </p:spTree>
    <p:extLst>
      <p:ext uri="{BB962C8B-B14F-4D97-AF65-F5344CB8AC3E}">
        <p14:creationId xmlns:p14="http://schemas.microsoft.com/office/powerpoint/2010/main" val="809278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A108C-580E-0AC1-FFAD-D944E2615E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B0A7AE0-965F-FEF8-C4F4-B11075FC8F0F}"/>
              </a:ext>
            </a:extLst>
          </p:cNvPr>
          <p:cNvSpPr>
            <a:spLocks noGrp="1" noRot="1" noChangeAspect="1"/>
          </p:cNvSpPr>
          <p:nvPr>
            <p:ph type="sldImg"/>
          </p:nvPr>
        </p:nvSpPr>
        <p:spPr>
          <a:xfrm>
            <a:off x="2290763" y="512763"/>
            <a:ext cx="4562475" cy="2566987"/>
          </a:xfrm>
        </p:spPr>
      </p:sp>
      <p:sp>
        <p:nvSpPr>
          <p:cNvPr id="3" name="Notizenplatzhalter 2">
            <a:extLst>
              <a:ext uri="{FF2B5EF4-FFF2-40B4-BE49-F238E27FC236}">
                <a16:creationId xmlns:a16="http://schemas.microsoft.com/office/drawing/2014/main" id="{71F96163-4077-263E-A03F-77765286891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7FA54D2-2D2F-7A7F-5379-0F25642EB62F}"/>
              </a:ext>
            </a:extLst>
          </p:cNvPr>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718749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68.pn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67.png"/><Relationship Id="rId2" Type="http://schemas.openxmlformats.org/officeDocument/2006/relationships/notesSlide" Target="../notesSlides/notesSlide7.xml"/><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66.png"/><Relationship Id="rId5" Type="http://schemas.openxmlformats.org/officeDocument/2006/relationships/image" Target="../media/image1.png"/><Relationship Id="rId15" Type="http://schemas.openxmlformats.org/officeDocument/2006/relationships/image" Target="../media/image9.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 Id="rId14" Type="http://schemas.openxmlformats.org/officeDocument/2006/relationships/image" Target="../media/image69.png"/></Relationships>
</file>

<file path=ppt/slides/_rels/slide100.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66.png"/><Relationship Id="rId3" Type="http://schemas.openxmlformats.org/officeDocument/2006/relationships/image" Target="../media/image74.jpg"/><Relationship Id="rId7" Type="http://schemas.openxmlformats.org/officeDocument/2006/relationships/image" Target="../media/image3.png"/><Relationship Id="rId12" Type="http://schemas.openxmlformats.org/officeDocument/2006/relationships/image" Target="../media/image8.sv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9.png"/><Relationship Id="rId9" Type="http://schemas.openxmlformats.org/officeDocument/2006/relationships/image" Target="../media/image5.png"/></Relationships>
</file>

<file path=ppt/slides/_rels/slide101.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66.png"/><Relationship Id="rId3" Type="http://schemas.openxmlformats.org/officeDocument/2006/relationships/image" Target="../media/image74.jpg"/><Relationship Id="rId7" Type="http://schemas.openxmlformats.org/officeDocument/2006/relationships/image" Target="../media/image3.png"/><Relationship Id="rId12" Type="http://schemas.openxmlformats.org/officeDocument/2006/relationships/image" Target="../media/image8.sv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9.png"/><Relationship Id="rId9" Type="http://schemas.openxmlformats.org/officeDocument/2006/relationships/image" Target="../media/image5.png"/></Relationships>
</file>

<file path=ppt/slides/_rels/slide10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66.png"/><Relationship Id="rId3" Type="http://schemas.openxmlformats.org/officeDocument/2006/relationships/image" Target="../media/image74.jpg"/><Relationship Id="rId7" Type="http://schemas.openxmlformats.org/officeDocument/2006/relationships/image" Target="../media/image3.png"/><Relationship Id="rId12" Type="http://schemas.openxmlformats.org/officeDocument/2006/relationships/image" Target="../media/image8.sv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9.png"/><Relationship Id="rId9" Type="http://schemas.openxmlformats.org/officeDocument/2006/relationships/image" Target="../media/image5.png"/></Relationships>
</file>

<file path=ppt/slides/_rels/slide10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4.jpg"/><Relationship Id="rId7"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66.png"/><Relationship Id="rId9" Type="http://schemas.openxmlformats.org/officeDocument/2006/relationships/image" Target="../media/image9.png"/></Relationships>
</file>

<file path=ppt/slides/_rels/slide10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4.jpg"/><Relationship Id="rId7" Type="http://schemas.openxmlformats.org/officeDocument/2006/relationships/image" Target="../media/image4.sv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10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4.jpg"/><Relationship Id="rId7" Type="http://schemas.openxmlformats.org/officeDocument/2006/relationships/image" Target="../media/image3.png"/><Relationship Id="rId12" Type="http://schemas.openxmlformats.org/officeDocument/2006/relationships/image" Target="../media/image8.sv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167.png"/><Relationship Id="rId9" Type="http://schemas.openxmlformats.org/officeDocument/2006/relationships/image" Target="../media/image5.png"/></Relationships>
</file>

<file path=ppt/slides/_rels/slide10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168.jp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10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3.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7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1.png"/><Relationship Id="rId5" Type="http://schemas.openxmlformats.org/officeDocument/2006/relationships/image" Target="../media/image2.svg"/><Relationship Id="rId15" Type="http://schemas.openxmlformats.org/officeDocument/2006/relationships/image" Target="../media/image10.svg"/><Relationship Id="rId10" Type="http://schemas.openxmlformats.org/officeDocument/2006/relationships/image" Target="../media/image70.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77.png"/><Relationship Id="rId3" Type="http://schemas.openxmlformats.org/officeDocument/2006/relationships/image" Target="../media/image74.jpg"/><Relationship Id="rId7" Type="http://schemas.openxmlformats.org/officeDocument/2006/relationships/image" Target="../media/image9.png"/><Relationship Id="rId12"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75.pn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7.pn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7.png"/><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79.jpg"/><Relationship Id="rId13" Type="http://schemas.openxmlformats.org/officeDocument/2006/relationships/image" Target="../media/image2.svg"/><Relationship Id="rId3" Type="http://schemas.openxmlformats.org/officeDocument/2006/relationships/image" Target="../media/image74.jpg"/><Relationship Id="rId7" Type="http://schemas.openxmlformats.org/officeDocument/2006/relationships/image" Target="../media/image78.png"/><Relationship Id="rId12"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0.png"/></Relationships>
</file>

<file path=ppt/slides/_rels/slide1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2.svg"/><Relationship Id="rId3" Type="http://schemas.openxmlformats.org/officeDocument/2006/relationships/image" Target="../media/image74.jpg"/><Relationship Id="rId7" Type="http://schemas.openxmlformats.org/officeDocument/2006/relationships/image" Target="../media/image81.jpg"/><Relationship Id="rId12"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3.sv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1.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4.jpg"/><Relationship Id="rId7"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0.svg"/></Relationships>
</file>

<file path=ppt/slides/_rels/slide21.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74.jpg"/><Relationship Id="rId7" Type="http://schemas.openxmlformats.org/officeDocument/2006/relationships/image" Target="../media/image85.jpg"/><Relationship Id="rId12" Type="http://schemas.openxmlformats.org/officeDocument/2006/relationships/image" Target="../media/image2.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7.png"/><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4.jpg"/><Relationship Id="rId7" Type="http://schemas.openxmlformats.org/officeDocument/2006/relationships/image" Target="../media/image87.jpg"/><Relationship Id="rId12" Type="http://schemas.openxmlformats.org/officeDocument/2006/relationships/image" Target="../media/image2.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7.png"/><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90.jpg"/><Relationship Id="rId13" Type="http://schemas.openxmlformats.org/officeDocument/2006/relationships/image" Target="../media/image2.svg"/><Relationship Id="rId3" Type="http://schemas.openxmlformats.org/officeDocument/2006/relationships/image" Target="../media/image74.jpg"/><Relationship Id="rId7" Type="http://schemas.openxmlformats.org/officeDocument/2006/relationships/image" Target="../media/image89.jpg"/><Relationship Id="rId12"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91.jpg"/></Relationships>
</file>

<file path=ppt/slides/_rels/slide24.xml.rels><?xml version="1.0" encoding="UTF-8" standalone="yes"?>
<Relationships xmlns="http://schemas.openxmlformats.org/package/2006/relationships"><Relationship Id="rId8" Type="http://schemas.openxmlformats.org/officeDocument/2006/relationships/image" Target="../media/image93.jpg"/><Relationship Id="rId13"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92.jpg"/><Relationship Id="rId12"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96.png"/><Relationship Id="rId5" Type="http://schemas.openxmlformats.org/officeDocument/2006/relationships/image" Target="../media/image5.png"/><Relationship Id="rId15" Type="http://schemas.openxmlformats.org/officeDocument/2006/relationships/image" Target="../media/image2.svg"/><Relationship Id="rId10" Type="http://schemas.openxmlformats.org/officeDocument/2006/relationships/image" Target="../media/image95.jpg"/><Relationship Id="rId4" Type="http://schemas.openxmlformats.org/officeDocument/2006/relationships/image" Target="../media/image7.png"/><Relationship Id="rId9" Type="http://schemas.openxmlformats.org/officeDocument/2006/relationships/image" Target="../media/image94.jpg"/><Relationship Id="rId1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4.jpg"/><Relationship Id="rId7" Type="http://schemas.openxmlformats.org/officeDocument/2006/relationships/image" Target="../media/image92.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0.sv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4.jpg"/><Relationship Id="rId7"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0.svg"/></Relationships>
</file>

<file path=ppt/slides/_rels/slide2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7.png"/><Relationship Id="rId9"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00.png"/><Relationship Id="rId3" Type="http://schemas.openxmlformats.org/officeDocument/2006/relationships/image" Target="../media/image74.jpg"/><Relationship Id="rId7" Type="http://schemas.openxmlformats.org/officeDocument/2006/relationships/image" Target="../media/image9.png"/><Relationship Id="rId12" Type="http://schemas.openxmlformats.org/officeDocument/2006/relationships/image" Target="../media/image99.svg"/><Relationship Id="rId2" Type="http://schemas.openxmlformats.org/officeDocument/2006/relationships/notesSlide" Target="../notesSlides/notesSlide24.xml"/><Relationship Id="rId16" Type="http://schemas.openxmlformats.org/officeDocument/2006/relationships/image" Target="../media/image103.sv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98.png"/><Relationship Id="rId5" Type="http://schemas.openxmlformats.org/officeDocument/2006/relationships/image" Target="../media/image5.png"/><Relationship Id="rId15" Type="http://schemas.openxmlformats.org/officeDocument/2006/relationships/image" Target="../media/image102.png"/><Relationship Id="rId10" Type="http://schemas.openxmlformats.org/officeDocument/2006/relationships/image" Target="../media/image2.svg"/><Relationship Id="rId4" Type="http://schemas.openxmlformats.org/officeDocument/2006/relationships/image" Target="../media/image7.png"/><Relationship Id="rId9" Type="http://schemas.openxmlformats.org/officeDocument/2006/relationships/image" Target="../media/image1.png"/><Relationship Id="rId14" Type="http://schemas.openxmlformats.org/officeDocument/2006/relationships/image" Target="../media/image101.svg"/></Relationships>
</file>

<file path=ppt/slides/_rels/slide2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7.png"/><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4.jpe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3.jpeg"/><Relationship Id="rId17" Type="http://schemas.openxmlformats.org/officeDocument/2006/relationships/image" Target="../media/image10.svg"/><Relationship Id="rId2" Type="http://schemas.openxmlformats.org/officeDocument/2006/relationships/notesSlide" Target="../notesSlides/notesSlide2.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2.jpeg"/><Relationship Id="rId5" Type="http://schemas.openxmlformats.org/officeDocument/2006/relationships/image" Target="../media/image1.png"/><Relationship Id="rId15" Type="http://schemas.openxmlformats.org/officeDocument/2006/relationships/image" Target="../media/image16.sv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9.png"/><Relationship Id="rId12" Type="http://schemas.openxmlformats.org/officeDocument/2006/relationships/image" Target="../media/image105.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04.jpe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7.png"/><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7.png"/><Relationship Id="rId9"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4.jpg"/><Relationship Id="rId7"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0.svg"/></Relationships>
</file>

<file path=ppt/slides/_rels/slide3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74.jpg"/><Relationship Id="rId7"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image" Target="../media/image108.svg"/><Relationship Id="rId4" Type="http://schemas.openxmlformats.org/officeDocument/2006/relationships/image" Target="../media/image9.png"/><Relationship Id="rId9" Type="http://schemas.openxmlformats.org/officeDocument/2006/relationships/image" Target="../media/image107.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4.jpg"/><Relationship Id="rId7"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0.svg"/></Relationships>
</file>

<file path=ppt/slides/_rels/slide3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0.jpe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8.jpeg"/><Relationship Id="rId5" Type="http://schemas.openxmlformats.org/officeDocument/2006/relationships/image" Target="../media/image2.svg"/><Relationship Id="rId15" Type="http://schemas.openxmlformats.org/officeDocument/2006/relationships/image" Target="../media/image10.svg"/><Relationship Id="rId10" Type="http://schemas.openxmlformats.org/officeDocument/2006/relationships/image" Target="../media/image17.jpe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74.jpg"/><Relationship Id="rId7" Type="http://schemas.openxmlformats.org/officeDocument/2006/relationships/image" Target="../media/image109.png"/><Relationship Id="rId12" Type="http://schemas.openxmlformats.org/officeDocument/2006/relationships/image" Target="../media/image2.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12.png"/><Relationship Id="rId4" Type="http://schemas.openxmlformats.org/officeDocument/2006/relationships/image" Target="../media/image7.png"/><Relationship Id="rId9" Type="http://schemas.openxmlformats.org/officeDocument/2006/relationships/image" Target="../media/image111.png"/></Relationships>
</file>

<file path=ppt/slides/_rels/slide4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4.jpg"/><Relationship Id="rId7"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4.jpg"/><Relationship Id="rId7"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4.jpg"/><Relationship Id="rId7"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08.svg"/></Relationships>
</file>

<file path=ppt/slides/_rels/slide4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4.jpg"/><Relationship Id="rId7"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08.svg"/></Relationships>
</file>

<file path=ppt/slides/_rels/slide4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4.jpg"/><Relationship Id="rId7"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4.jpg"/><Relationship Id="rId7"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74.jpg"/><Relationship Id="rId7"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image" Target="../media/image108.svg"/><Relationship Id="rId4" Type="http://schemas.openxmlformats.org/officeDocument/2006/relationships/image" Target="../media/image9.png"/><Relationship Id="rId9" Type="http://schemas.openxmlformats.org/officeDocument/2006/relationships/image" Target="../media/image107.png"/></Relationships>
</file>

<file path=ppt/slides/_rels/slide4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image" Target="../media/image8.svg"/><Relationship Id="rId21" Type="http://schemas.openxmlformats.org/officeDocument/2006/relationships/image" Target="../media/image10.svg"/><Relationship Id="rId7" Type="http://schemas.openxmlformats.org/officeDocument/2006/relationships/image" Target="../media/image4.sv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image" Target="../media/image7.png"/><Relationship Id="rId16" Type="http://schemas.openxmlformats.org/officeDocument/2006/relationships/image" Target="../media/image27.jpeg"/><Relationship Id="rId20"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2.jpeg"/><Relationship Id="rId5" Type="http://schemas.openxmlformats.org/officeDocument/2006/relationships/image" Target="../media/image2.sv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25.jpeg"/></Relationships>
</file>

<file path=ppt/slides/_rels/slide5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4.jpg"/><Relationship Id="rId7"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0.svg"/></Relationships>
</file>

<file path=ppt/slides/_rels/slide5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png"/><Relationship Id="rId3" Type="http://schemas.openxmlformats.org/officeDocument/2006/relationships/image" Target="../media/image74.jpg"/><Relationship Id="rId7" Type="http://schemas.openxmlformats.org/officeDocument/2006/relationships/image" Target="../media/image115.png"/><Relationship Id="rId12" Type="http://schemas.openxmlformats.org/officeDocument/2006/relationships/image" Target="../media/image10.sv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118.png"/><Relationship Id="rId4" Type="http://schemas.openxmlformats.org/officeDocument/2006/relationships/image" Target="../media/image7.png"/><Relationship Id="rId9" Type="http://schemas.openxmlformats.org/officeDocument/2006/relationships/image" Target="../media/image117.png"/><Relationship Id="rId14" Type="http://schemas.openxmlformats.org/officeDocument/2006/relationships/image" Target="../media/image2.svg"/></Relationships>
</file>

<file path=ppt/slides/_rels/slide5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7.png"/><Relationship Id="rId9" Type="http://schemas.openxmlformats.org/officeDocument/2006/relationships/image" Target="../media/image1.png"/></Relationships>
</file>

<file path=ppt/slides/_rels/slide5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5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5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2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0.pn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9.png"/><Relationship Id="rId5" Type="http://schemas.openxmlformats.org/officeDocument/2006/relationships/image" Target="../media/image3.png"/><Relationship Id="rId15" Type="http://schemas.openxmlformats.org/officeDocument/2006/relationships/image" Target="../media/image10.sv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9.png"/></Relationships>
</file>

<file path=ppt/slides/_rels/slide5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5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3.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22.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0.svg"/></Relationships>
</file>

<file path=ppt/slides/_rels/slide5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5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jpe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24.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25.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26.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27.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6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34.jpeg"/><Relationship Id="rId18" Type="http://schemas.openxmlformats.org/officeDocument/2006/relationships/image" Target="../media/image39.jpe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33.svg"/><Relationship Id="rId17" Type="http://schemas.openxmlformats.org/officeDocument/2006/relationships/image" Target="../media/image38.jpeg"/><Relationship Id="rId2" Type="http://schemas.openxmlformats.org/officeDocument/2006/relationships/notesSlide" Target="../notesSlides/notesSlide4.xml"/><Relationship Id="rId16" Type="http://schemas.openxmlformats.org/officeDocument/2006/relationships/image" Target="../media/image37.jpeg"/><Relationship Id="rId20"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2.png"/><Relationship Id="rId5" Type="http://schemas.openxmlformats.org/officeDocument/2006/relationships/image" Target="../media/image1.png"/><Relationship Id="rId15" Type="http://schemas.openxmlformats.org/officeDocument/2006/relationships/image" Target="../media/image36.jpeg"/><Relationship Id="rId10" Type="http://schemas.openxmlformats.org/officeDocument/2006/relationships/image" Target="../media/image6.svg"/><Relationship Id="rId19"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5.png"/><Relationship Id="rId14" Type="http://schemas.openxmlformats.org/officeDocument/2006/relationships/image" Target="../media/image35.jpeg"/></Relationships>
</file>

<file path=ppt/slides/_rels/slide7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129.pn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4.sv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0.svg"/></Relationships>
</file>

<file path=ppt/slides/_rels/slide7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7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7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13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0.svg"/></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5.svg"/><Relationship Id="rId18" Type="http://schemas.openxmlformats.org/officeDocument/2006/relationships/image" Target="../media/image140.png"/><Relationship Id="rId3" Type="http://schemas.openxmlformats.org/officeDocument/2006/relationships/image" Target="../media/image74.jpg"/><Relationship Id="rId21" Type="http://schemas.openxmlformats.org/officeDocument/2006/relationships/image" Target="../media/image143.svg"/><Relationship Id="rId7" Type="http://schemas.openxmlformats.org/officeDocument/2006/relationships/image" Target="../media/image4.svg"/><Relationship Id="rId12" Type="http://schemas.openxmlformats.org/officeDocument/2006/relationships/image" Target="../media/image134.png"/><Relationship Id="rId17" Type="http://schemas.openxmlformats.org/officeDocument/2006/relationships/image" Target="../media/image139.svg"/><Relationship Id="rId25" Type="http://schemas.openxmlformats.org/officeDocument/2006/relationships/image" Target="../media/image10.svg"/><Relationship Id="rId2" Type="http://schemas.openxmlformats.org/officeDocument/2006/relationships/notesSlide" Target="../notesSlides/notesSlide57.xml"/><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24" Type="http://schemas.openxmlformats.org/officeDocument/2006/relationships/image" Target="../media/image9.png"/><Relationship Id="rId5" Type="http://schemas.openxmlformats.org/officeDocument/2006/relationships/image" Target="../media/image2.svg"/><Relationship Id="rId15" Type="http://schemas.openxmlformats.org/officeDocument/2006/relationships/image" Target="../media/image137.svg"/><Relationship Id="rId23" Type="http://schemas.openxmlformats.org/officeDocument/2006/relationships/image" Target="../media/image145.svg"/><Relationship Id="rId10" Type="http://schemas.openxmlformats.org/officeDocument/2006/relationships/image" Target="../media/image7.png"/><Relationship Id="rId19" Type="http://schemas.openxmlformats.org/officeDocument/2006/relationships/image" Target="../media/image141.sv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36.png"/><Relationship Id="rId22" Type="http://schemas.openxmlformats.org/officeDocument/2006/relationships/image" Target="../media/image144.png"/></Relationships>
</file>

<file path=ppt/slides/_rels/slide8.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40.png"/><Relationship Id="rId5" Type="http://schemas.openxmlformats.org/officeDocument/2006/relationships/image" Target="../media/image1.png"/><Relationship Id="rId15" Type="http://schemas.openxmlformats.org/officeDocument/2006/relationships/image" Target="../media/image42.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 Id="rId14" Type="http://schemas.openxmlformats.org/officeDocument/2006/relationships/image" Target="../media/image41.jpg"/></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49.svg"/><Relationship Id="rId18" Type="http://schemas.openxmlformats.org/officeDocument/2006/relationships/image" Target="../media/image154.png"/><Relationship Id="rId3" Type="http://schemas.openxmlformats.org/officeDocument/2006/relationships/image" Target="../media/image74.jpg"/><Relationship Id="rId21" Type="http://schemas.openxmlformats.org/officeDocument/2006/relationships/image" Target="../media/image10.svg"/><Relationship Id="rId7" Type="http://schemas.openxmlformats.org/officeDocument/2006/relationships/image" Target="../media/image4.svg"/><Relationship Id="rId12" Type="http://schemas.openxmlformats.org/officeDocument/2006/relationships/image" Target="../media/image148.png"/><Relationship Id="rId17" Type="http://schemas.openxmlformats.org/officeDocument/2006/relationships/image" Target="../media/image153.svg"/><Relationship Id="rId2" Type="http://schemas.openxmlformats.org/officeDocument/2006/relationships/notesSlide" Target="../notesSlides/notesSlide61.xml"/><Relationship Id="rId16" Type="http://schemas.openxmlformats.org/officeDocument/2006/relationships/image" Target="../media/image152.png"/><Relationship Id="rId20"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51.svg"/><Relationship Id="rId10" Type="http://schemas.openxmlformats.org/officeDocument/2006/relationships/image" Target="../media/image7.png"/><Relationship Id="rId19" Type="http://schemas.openxmlformats.org/officeDocument/2006/relationships/image" Target="../media/image155.sv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50.png"/></Relationships>
</file>

<file path=ppt/slides/_rels/slide8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58.pn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157.png"/><Relationship Id="rId17" Type="http://schemas.openxmlformats.org/officeDocument/2006/relationships/image" Target="../media/image10.svg"/><Relationship Id="rId2" Type="http://schemas.openxmlformats.org/officeDocument/2006/relationships/notesSlide" Target="../notesSlides/notesSlide63.xm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60.jpe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59.png"/></Relationships>
</file>

<file path=ppt/slides/_rels/slide8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3.jpeg"/><Relationship Id="rId21" Type="http://schemas.openxmlformats.org/officeDocument/2006/relationships/image" Target="../media/image58.jpeg"/><Relationship Id="rId7" Type="http://schemas.openxmlformats.org/officeDocument/2006/relationships/image" Target="../media/image45.svg"/><Relationship Id="rId12" Type="http://schemas.openxmlformats.org/officeDocument/2006/relationships/image" Target="../media/image49.jpeg"/><Relationship Id="rId17" Type="http://schemas.openxmlformats.org/officeDocument/2006/relationships/image" Target="../media/image54.jpeg"/><Relationship Id="rId25" Type="http://schemas.openxmlformats.org/officeDocument/2006/relationships/image" Target="../media/image62.jpeg"/><Relationship Id="rId2" Type="http://schemas.openxmlformats.org/officeDocument/2006/relationships/notesSlide" Target="../notesSlides/notesSlide6.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2.svg"/><Relationship Id="rId5" Type="http://schemas.openxmlformats.org/officeDocument/2006/relationships/image" Target="../media/image44.sv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jp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46.sv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jpeg"/><Relationship Id="rId30" Type="http://schemas.openxmlformats.org/officeDocument/2006/relationships/image" Target="../media/image10.svg"/></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9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74.jp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9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9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9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_rels/slide9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7.png"/><Relationship Id="rId7"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8.sv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56997" y="-342900"/>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dirty="0"/>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6" name="TextBox 6"/>
          <p:cNvSpPr txBox="1"/>
          <p:nvPr/>
        </p:nvSpPr>
        <p:spPr>
          <a:xfrm>
            <a:off x="3989003" y="3371826"/>
            <a:ext cx="11458699" cy="2883803"/>
          </a:xfrm>
          <a:prstGeom prst="rect">
            <a:avLst/>
          </a:prstGeom>
        </p:spPr>
        <p:txBody>
          <a:bodyPr lIns="0" tIns="0" rIns="0" bIns="0" rtlCol="0" anchor="t">
            <a:spAutoFit/>
          </a:bodyPr>
          <a:lstStyle/>
          <a:p>
            <a:pPr algn="ctr">
              <a:lnSpc>
                <a:spcPts val="11599"/>
              </a:lnSpc>
            </a:pPr>
            <a:r>
              <a:rPr lang="en-US" sz="8285" b="1"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7"/>
          <p:cNvSpPr/>
          <p:nvPr/>
        </p:nvSpPr>
        <p:spPr>
          <a:xfrm>
            <a:off x="3810000" y="3619500"/>
            <a:ext cx="1030905" cy="1030905"/>
          </a:xfrm>
          <a:custGeom>
            <a:avLst/>
            <a:gdLst/>
            <a:ahLst/>
            <a:cxnLst/>
            <a:rect l="l" t="t" r="r" b="b"/>
            <a:pathLst>
              <a:path w="1030905" h="1030905">
                <a:moveTo>
                  <a:pt x="0" y="0"/>
                </a:moveTo>
                <a:lnTo>
                  <a:pt x="1030905" y="0"/>
                </a:lnTo>
                <a:lnTo>
                  <a:pt x="1030905" y="1030905"/>
                </a:lnTo>
                <a:lnTo>
                  <a:pt x="0" y="10309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8" name="TextBox 8"/>
          <p:cNvSpPr txBox="1"/>
          <p:nvPr/>
        </p:nvSpPr>
        <p:spPr>
          <a:xfrm>
            <a:off x="2818587" y="6433673"/>
            <a:ext cx="12629115" cy="730255"/>
          </a:xfrm>
          <a:prstGeom prst="rect">
            <a:avLst/>
          </a:prstGeom>
        </p:spPr>
        <p:txBody>
          <a:bodyPr lIns="0" tIns="0" rIns="0" bIns="0" rtlCol="0" anchor="t">
            <a:spAutoFit/>
          </a:bodyPr>
          <a:lstStyle/>
          <a:p>
            <a:pPr algn="ctr">
              <a:lnSpc>
                <a:spcPts val="5500"/>
              </a:lnSpc>
            </a:pPr>
            <a:r>
              <a:rPr lang="en-US" sz="5500" b="1" dirty="0">
                <a:solidFill>
                  <a:srgbClr val="FFFFFF"/>
                </a:solidFill>
                <a:latin typeface="DM Sans"/>
                <a:ea typeface="DM Sans"/>
                <a:cs typeface="DM Sans"/>
                <a:sym typeface="DM Sans"/>
              </a:rPr>
              <a:t>DEIN</a:t>
            </a:r>
            <a:r>
              <a:rPr lang="en-US" sz="5500" dirty="0">
                <a:solidFill>
                  <a:srgbClr val="FFFFFF"/>
                </a:solidFill>
                <a:latin typeface="DM Sans"/>
                <a:ea typeface="DM Sans"/>
                <a:cs typeface="DM Sans"/>
                <a:sym typeface="DM Sans"/>
              </a:rPr>
              <a:t> </a:t>
            </a:r>
            <a:r>
              <a:rPr lang="en-US" sz="5500" dirty="0" err="1">
                <a:solidFill>
                  <a:srgbClr val="FFFFFF"/>
                </a:solidFill>
                <a:latin typeface="DM Sans"/>
                <a:ea typeface="DM Sans"/>
                <a:cs typeface="DM Sans"/>
                <a:sym typeface="DM Sans"/>
              </a:rPr>
              <a:t>Sprungbrett</a:t>
            </a:r>
            <a:r>
              <a:rPr lang="en-US" sz="5500" dirty="0">
                <a:solidFill>
                  <a:srgbClr val="FFFFFF"/>
                </a:solidFill>
                <a:latin typeface="DM Sans"/>
                <a:ea typeface="DM Sans"/>
                <a:cs typeface="DM Sans"/>
                <a:sym typeface="DM Sans"/>
              </a:rPr>
              <a:t> in die Startup-</a:t>
            </a:r>
            <a:r>
              <a:rPr lang="en-US" sz="5500" dirty="0" err="1">
                <a:solidFill>
                  <a:srgbClr val="FFFFFF"/>
                </a:solidFill>
                <a:latin typeface="DM Sans"/>
                <a:ea typeface="DM Sans"/>
                <a:cs typeface="DM Sans"/>
                <a:sym typeface="DM Sans"/>
              </a:rPr>
              <a:t>Szene</a:t>
            </a:r>
            <a:endParaRPr lang="en-US" sz="5500" dirty="0">
              <a:solidFill>
                <a:srgbClr val="FFFFFF"/>
              </a:solidFill>
              <a:latin typeface="DM Sans"/>
              <a:ea typeface="DM Sans"/>
              <a:cs typeface="DM Sans"/>
              <a:sym typeface="DM Sans"/>
            </a:endParaRPr>
          </a:p>
        </p:txBody>
      </p:sp>
      <p:sp>
        <p:nvSpPr>
          <p:cNvPr id="9" name="TextBox 9"/>
          <p:cNvSpPr txBox="1"/>
          <p:nvPr/>
        </p:nvSpPr>
        <p:spPr>
          <a:xfrm>
            <a:off x="4538739" y="2171700"/>
            <a:ext cx="9188810" cy="1069976"/>
          </a:xfrm>
          <a:prstGeom prst="rect">
            <a:avLst/>
          </a:prstGeom>
        </p:spPr>
        <p:txBody>
          <a:bodyPr lIns="0" tIns="0" rIns="0" bIns="0" rtlCol="0" anchor="t">
            <a:spAutoFit/>
          </a:bodyPr>
          <a:lstStyle/>
          <a:p>
            <a:pPr algn="ctr">
              <a:lnSpc>
                <a:spcPts val="8000"/>
              </a:lnSpc>
            </a:pPr>
            <a:r>
              <a:rPr lang="en-US" sz="8000" dirty="0" err="1">
                <a:solidFill>
                  <a:srgbClr val="FFFFFF"/>
                </a:solidFill>
                <a:latin typeface="DM Sans"/>
                <a:ea typeface="DM Sans"/>
                <a:cs typeface="DM Sans"/>
                <a:sym typeface="DM Sans"/>
              </a:rPr>
              <a:t>Willkommen</a:t>
            </a:r>
            <a:r>
              <a:rPr lang="en-US" sz="8000" dirty="0">
                <a:solidFill>
                  <a:srgbClr val="FFFFFF"/>
                </a:solidFill>
                <a:latin typeface="DM Sans"/>
                <a:ea typeface="DM Sans"/>
                <a:cs typeface="DM Sans"/>
                <a:sym typeface="DM Sans"/>
              </a:rPr>
              <a:t> </a:t>
            </a:r>
            <a:r>
              <a:rPr lang="en-US" sz="8000" dirty="0" err="1">
                <a:solidFill>
                  <a:srgbClr val="FFFFFF"/>
                </a:solidFill>
                <a:latin typeface="DM Sans"/>
                <a:ea typeface="DM Sans"/>
                <a:cs typeface="DM Sans"/>
                <a:sym typeface="DM Sans"/>
              </a:rPr>
              <a:t>zur</a:t>
            </a:r>
            <a:endParaRPr lang="en-US" sz="8000" dirty="0">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8" name="Freeform 8"/>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9" name="Freeform 9"/>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10" name="Freeform 10"/>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1" name="Freeform 11"/>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pic>
        <p:nvPicPr>
          <p:cNvPr id="12" name="Picture 12"/>
          <p:cNvPicPr>
            <a:picLocks noChangeAspect="1"/>
          </p:cNvPicPr>
          <p:nvPr/>
        </p:nvPicPr>
        <p:blipFill>
          <a:blip r:embed="rId11"/>
          <a:stretch>
            <a:fillRect/>
          </a:stretch>
        </p:blipFill>
        <p:spPr>
          <a:xfrm>
            <a:off x="1252660" y="1803697"/>
            <a:ext cx="4262201" cy="7464214"/>
          </a:xfrm>
          <a:prstGeom prst="rect">
            <a:avLst/>
          </a:prstGeom>
        </p:spPr>
      </p:pic>
      <p:pic>
        <p:nvPicPr>
          <p:cNvPr id="13" name="Picture 13"/>
          <p:cNvPicPr>
            <a:picLocks noChangeAspect="1"/>
          </p:cNvPicPr>
          <p:nvPr/>
        </p:nvPicPr>
        <p:blipFill>
          <a:blip r:embed="rId12"/>
          <a:stretch>
            <a:fillRect/>
          </a:stretch>
        </p:blipFill>
        <p:spPr>
          <a:xfrm>
            <a:off x="5093343" y="1803703"/>
            <a:ext cx="4262201" cy="7464214"/>
          </a:xfrm>
          <a:prstGeom prst="rect">
            <a:avLst/>
          </a:prstGeom>
        </p:spPr>
      </p:pic>
      <p:pic>
        <p:nvPicPr>
          <p:cNvPr id="14" name="Picture 14"/>
          <p:cNvPicPr>
            <a:picLocks noChangeAspect="1"/>
          </p:cNvPicPr>
          <p:nvPr/>
        </p:nvPicPr>
        <p:blipFill>
          <a:blip r:embed="rId13"/>
          <a:stretch>
            <a:fillRect/>
          </a:stretch>
        </p:blipFill>
        <p:spPr>
          <a:xfrm>
            <a:off x="8932896" y="1803703"/>
            <a:ext cx="4262201" cy="7464214"/>
          </a:xfrm>
          <a:prstGeom prst="rect">
            <a:avLst/>
          </a:prstGeom>
        </p:spPr>
      </p:pic>
      <p:sp>
        <p:nvSpPr>
          <p:cNvPr id="15" name="TextBox 15"/>
          <p:cNvSpPr txBox="1"/>
          <p:nvPr/>
        </p:nvSpPr>
        <p:spPr>
          <a:xfrm>
            <a:off x="1520789" y="1612520"/>
            <a:ext cx="3725943" cy="665619"/>
          </a:xfrm>
          <a:prstGeom prst="rect">
            <a:avLst/>
          </a:prstGeom>
        </p:spPr>
        <p:txBody>
          <a:bodyPr lIns="0" tIns="0" rIns="0" bIns="0" rtlCol="0" anchor="t">
            <a:spAutoFit/>
          </a:bodyPr>
          <a:lstStyle/>
          <a:p>
            <a:pPr algn="ctr">
              <a:lnSpc>
                <a:spcPts val="2743"/>
              </a:lnSpc>
            </a:pPr>
            <a:r>
              <a:rPr lang="en-US" sz="1959" b="1">
                <a:solidFill>
                  <a:srgbClr val="FFFFFF"/>
                </a:solidFill>
                <a:latin typeface="DM Sans Bold"/>
                <a:ea typeface="DM Sans Bold"/>
                <a:cs typeface="DM Sans Bold"/>
                <a:sym typeface="DM Sans Bold"/>
              </a:rPr>
              <a:t>Instagram</a:t>
            </a:r>
          </a:p>
          <a:p>
            <a:pPr algn="ctr">
              <a:lnSpc>
                <a:spcPts val="2743"/>
              </a:lnSpc>
            </a:pPr>
            <a:r>
              <a:rPr lang="en-US" sz="1959" b="1">
                <a:solidFill>
                  <a:srgbClr val="FFFFFF"/>
                </a:solidFill>
                <a:latin typeface="DM Sans Bold"/>
                <a:ea typeface="DM Sans Bold"/>
                <a:cs typeface="DM Sans Bold"/>
                <a:sym typeface="DM Sans Bold"/>
              </a:rPr>
              <a:t>@futurefoundersinitiative</a:t>
            </a:r>
          </a:p>
        </p:txBody>
      </p:sp>
      <p:sp>
        <p:nvSpPr>
          <p:cNvPr id="16" name="TextBox 16"/>
          <p:cNvSpPr txBox="1"/>
          <p:nvPr/>
        </p:nvSpPr>
        <p:spPr>
          <a:xfrm>
            <a:off x="5360782" y="1612520"/>
            <a:ext cx="3725943" cy="665619"/>
          </a:xfrm>
          <a:prstGeom prst="rect">
            <a:avLst/>
          </a:prstGeom>
        </p:spPr>
        <p:txBody>
          <a:bodyPr lIns="0" tIns="0" rIns="0" bIns="0" rtlCol="0" anchor="t">
            <a:spAutoFit/>
          </a:bodyPr>
          <a:lstStyle/>
          <a:p>
            <a:pPr algn="ctr">
              <a:lnSpc>
                <a:spcPts val="2743"/>
              </a:lnSpc>
            </a:pPr>
            <a:r>
              <a:rPr lang="en-US" sz="1959" b="1">
                <a:solidFill>
                  <a:srgbClr val="FFFFFF"/>
                </a:solidFill>
                <a:latin typeface="DM Sans Bold"/>
                <a:ea typeface="DM Sans Bold"/>
                <a:cs typeface="DM Sans Bold"/>
                <a:sym typeface="DM Sans Bold"/>
              </a:rPr>
              <a:t>LinkedIn</a:t>
            </a:r>
          </a:p>
          <a:p>
            <a:pPr algn="ctr">
              <a:lnSpc>
                <a:spcPts val="2743"/>
              </a:lnSpc>
            </a:pPr>
            <a:r>
              <a:rPr lang="en-US" sz="1959" b="1">
                <a:solidFill>
                  <a:srgbClr val="FFFFFF"/>
                </a:solidFill>
                <a:latin typeface="DM Sans Bold"/>
                <a:ea typeface="DM Sans Bold"/>
                <a:cs typeface="DM Sans Bold"/>
                <a:sym typeface="DM Sans Bold"/>
              </a:rPr>
              <a:t>Future Founders Initiative e.V.</a:t>
            </a:r>
          </a:p>
        </p:txBody>
      </p:sp>
      <p:sp>
        <p:nvSpPr>
          <p:cNvPr id="17" name="TextBox 17"/>
          <p:cNvSpPr txBox="1"/>
          <p:nvPr/>
        </p:nvSpPr>
        <p:spPr>
          <a:xfrm>
            <a:off x="9201025" y="1612526"/>
            <a:ext cx="3725943" cy="665619"/>
          </a:xfrm>
          <a:prstGeom prst="rect">
            <a:avLst/>
          </a:prstGeom>
        </p:spPr>
        <p:txBody>
          <a:bodyPr lIns="0" tIns="0" rIns="0" bIns="0" rtlCol="0" anchor="t">
            <a:spAutoFit/>
          </a:bodyPr>
          <a:lstStyle/>
          <a:p>
            <a:pPr algn="ctr">
              <a:lnSpc>
                <a:spcPts val="2743"/>
              </a:lnSpc>
            </a:pPr>
            <a:r>
              <a:rPr lang="en-US" sz="1959" b="1">
                <a:solidFill>
                  <a:srgbClr val="FFFFFF"/>
                </a:solidFill>
                <a:latin typeface="DM Sans Bold"/>
                <a:ea typeface="DM Sans Bold"/>
                <a:cs typeface="DM Sans Bold"/>
                <a:sym typeface="DM Sans Bold"/>
              </a:rPr>
              <a:t>YouTube</a:t>
            </a:r>
          </a:p>
          <a:p>
            <a:pPr algn="ctr">
              <a:lnSpc>
                <a:spcPts val="2743"/>
              </a:lnSpc>
            </a:pPr>
            <a:r>
              <a:rPr lang="en-US" sz="1959" b="1">
                <a:solidFill>
                  <a:srgbClr val="FFFFFF"/>
                </a:solidFill>
                <a:latin typeface="DM Sans Bold"/>
                <a:ea typeface="DM Sans Bold"/>
                <a:cs typeface="DM Sans Bold"/>
                <a:sym typeface="DM Sans Bold"/>
              </a:rPr>
              <a:t>Future Founders Initiative</a:t>
            </a:r>
          </a:p>
        </p:txBody>
      </p:sp>
      <p:pic>
        <p:nvPicPr>
          <p:cNvPr id="18" name="Picture 18"/>
          <p:cNvPicPr>
            <a:picLocks noChangeAspect="1"/>
          </p:cNvPicPr>
          <p:nvPr/>
        </p:nvPicPr>
        <p:blipFill>
          <a:blip r:embed="rId14"/>
          <a:stretch>
            <a:fillRect/>
          </a:stretch>
        </p:blipFill>
        <p:spPr>
          <a:xfrm>
            <a:off x="12773139" y="1803710"/>
            <a:ext cx="4262201" cy="7464214"/>
          </a:xfrm>
          <a:prstGeom prst="rect">
            <a:avLst/>
          </a:prstGeom>
        </p:spPr>
      </p:pic>
      <p:sp>
        <p:nvSpPr>
          <p:cNvPr id="19" name="TextBox 19"/>
          <p:cNvSpPr txBox="1"/>
          <p:nvPr/>
        </p:nvSpPr>
        <p:spPr>
          <a:xfrm>
            <a:off x="13041268" y="1612526"/>
            <a:ext cx="3725943" cy="665619"/>
          </a:xfrm>
          <a:prstGeom prst="rect">
            <a:avLst/>
          </a:prstGeom>
        </p:spPr>
        <p:txBody>
          <a:bodyPr lIns="0" tIns="0" rIns="0" bIns="0" rtlCol="0" anchor="t">
            <a:spAutoFit/>
          </a:bodyPr>
          <a:lstStyle/>
          <a:p>
            <a:pPr algn="ctr">
              <a:lnSpc>
                <a:spcPts val="2743"/>
              </a:lnSpc>
            </a:pPr>
            <a:r>
              <a:rPr lang="en-US" sz="1959" b="1">
                <a:solidFill>
                  <a:srgbClr val="FFFFFF"/>
                </a:solidFill>
                <a:latin typeface="DM Sans Bold"/>
                <a:ea typeface="DM Sans Bold"/>
                <a:cs typeface="DM Sans Bold"/>
                <a:sym typeface="DM Sans Bold"/>
              </a:rPr>
              <a:t>Website</a:t>
            </a:r>
          </a:p>
          <a:p>
            <a:pPr algn="ctr">
              <a:lnSpc>
                <a:spcPts val="2743"/>
              </a:lnSpc>
            </a:pPr>
            <a:r>
              <a:rPr lang="en-US" sz="1959" b="1">
                <a:solidFill>
                  <a:srgbClr val="FFFFFF"/>
                </a:solidFill>
                <a:latin typeface="DM Sans Bold"/>
                <a:ea typeface="DM Sans Bold"/>
                <a:cs typeface="DM Sans Bold"/>
                <a:sym typeface="DM Sans Bold"/>
              </a:rPr>
              <a:t>ffievents.com</a:t>
            </a:r>
          </a:p>
        </p:txBody>
      </p:sp>
      <p:sp>
        <p:nvSpPr>
          <p:cNvPr id="23" name="Abgerundetes Rechteck 22">
            <a:extLst>
              <a:ext uri="{FF2B5EF4-FFF2-40B4-BE49-F238E27FC236}">
                <a16:creationId xmlns:a16="http://schemas.microsoft.com/office/drawing/2014/main" id="{9B597B75-ED16-152A-5A82-C85AB51972E9}"/>
              </a:ext>
            </a:extLst>
          </p:cNvPr>
          <p:cNvSpPr/>
          <p:nvPr/>
        </p:nvSpPr>
        <p:spPr>
          <a:xfrm>
            <a:off x="6858000" y="261894"/>
            <a:ext cx="4599664" cy="975389"/>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Google Shape;757;p27">
            <a:extLst>
              <a:ext uri="{FF2B5EF4-FFF2-40B4-BE49-F238E27FC236}">
                <a16:creationId xmlns:a16="http://schemas.microsoft.com/office/drawing/2014/main" id="{74AE110A-05CC-EFAF-19AB-A902D29F4925}"/>
              </a:ext>
            </a:extLst>
          </p:cNvPr>
          <p:cNvSpPr txBox="1"/>
          <p:nvPr/>
        </p:nvSpPr>
        <p:spPr>
          <a:xfrm>
            <a:off x="4419600" y="680811"/>
            <a:ext cx="9346360" cy="477375"/>
          </a:xfrm>
          <a:prstGeom prst="rect">
            <a:avLst/>
          </a:prstGeom>
          <a:noFill/>
          <a:ln>
            <a:noFill/>
          </a:ln>
        </p:spPr>
        <p:txBody>
          <a:bodyPr spcFirstLastPara="1" wrap="square" lIns="0" tIns="0" rIns="0" bIns="0" anchor="t" anchorCtr="0">
            <a:spAutoFit/>
          </a:bodyPr>
          <a:lstStyle/>
          <a:p>
            <a:pPr marL="0" marR="0" lvl="0" indent="0" algn="ctr" rtl="0">
              <a:lnSpc>
                <a:spcPct val="46772"/>
              </a:lnSpc>
              <a:spcBef>
                <a:spcPts val="0"/>
              </a:spcBef>
              <a:spcAft>
                <a:spcPts val="0"/>
              </a:spcAft>
              <a:buNone/>
            </a:pPr>
            <a:r>
              <a:rPr lang="en-US" sz="6600" b="1" dirty="0" err="1">
                <a:solidFill>
                  <a:srgbClr val="E67F6B"/>
                </a:solidFill>
                <a:latin typeface="Montserrat Black"/>
                <a:cs typeface="Montserrat Black"/>
                <a:sym typeface="Montserrat Black"/>
              </a:rPr>
              <a:t>Kontakt</a:t>
            </a:r>
            <a:endParaRPr sz="3200" dirty="0"/>
          </a:p>
        </p:txBody>
      </p:sp>
      <p:grpSp>
        <p:nvGrpSpPr>
          <p:cNvPr id="6" name="Gruppieren 5">
            <a:extLst>
              <a:ext uri="{FF2B5EF4-FFF2-40B4-BE49-F238E27FC236}">
                <a16:creationId xmlns:a16="http://schemas.microsoft.com/office/drawing/2014/main" id="{32E0CB56-2271-E1CA-72A7-9AED1BABAF4B}"/>
              </a:ext>
            </a:extLst>
          </p:cNvPr>
          <p:cNvGrpSpPr/>
          <p:nvPr/>
        </p:nvGrpSpPr>
        <p:grpSpPr>
          <a:xfrm>
            <a:off x="6139766" y="9557093"/>
            <a:ext cx="6096000" cy="533400"/>
            <a:chOff x="6629400" y="8953500"/>
            <a:chExt cx="6096000" cy="533400"/>
          </a:xfrm>
        </p:grpSpPr>
        <p:sp>
          <p:nvSpPr>
            <p:cNvPr id="7" name="TextBox 3">
              <a:extLst>
                <a:ext uri="{FF2B5EF4-FFF2-40B4-BE49-F238E27FC236}">
                  <a16:creationId xmlns:a16="http://schemas.microsoft.com/office/drawing/2014/main" id="{17ACF565-1158-F71F-9200-376FFCE9841C}"/>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20" name="Freeform 4">
              <a:extLst>
                <a:ext uri="{FF2B5EF4-FFF2-40B4-BE49-F238E27FC236}">
                  <a16:creationId xmlns:a16="http://schemas.microsoft.com/office/drawing/2014/main" id="{96185D86-0E88-0FCB-61BB-1FF93AAD203B}"/>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de-DE" dirty="0"/>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3D8EDF2F-DF0A-2E03-E9EC-F8D9DBF2F3E2}"/>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EE806115-A131-633B-D39B-CEA05E7859C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4" name="Google Shape;94;p1">
            <a:extLst>
              <a:ext uri="{FF2B5EF4-FFF2-40B4-BE49-F238E27FC236}">
                <a16:creationId xmlns:a16="http://schemas.microsoft.com/office/drawing/2014/main" id="{3BB47846-55B8-B8EF-9EDC-618192B78EF4}"/>
              </a:ext>
            </a:extLst>
          </p:cNvPr>
          <p:cNvSpPr txBox="1">
            <a:spLocks noGrp="1"/>
          </p:cNvSpPr>
          <p:nvPr>
            <p:ph type="sldNum" idx="12"/>
          </p:nvPr>
        </p:nvSpPr>
        <p:spPr>
          <a:xfrm>
            <a:off x="12915900" y="9534526"/>
            <a:ext cx="41148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solidFill>
                  <a:schemeClr val="lt1"/>
                </a:solidFill>
              </a:rPr>
              <a:pPr/>
              <a:t>100</a:t>
            </a:fld>
            <a:endParaRPr>
              <a:solidFill>
                <a:schemeClr val="lt1"/>
              </a:solidFill>
            </a:endParaRPr>
          </a:p>
        </p:txBody>
      </p:sp>
      <p:sp>
        <p:nvSpPr>
          <p:cNvPr id="95" name="Google Shape;95;p1">
            <a:extLst>
              <a:ext uri="{FF2B5EF4-FFF2-40B4-BE49-F238E27FC236}">
                <a16:creationId xmlns:a16="http://schemas.microsoft.com/office/drawing/2014/main" id="{C7CD082D-A505-6D1E-F4B8-DCE037627150}"/>
              </a:ext>
            </a:extLst>
          </p:cNvPr>
          <p:cNvSpPr txBox="1"/>
          <p:nvPr/>
        </p:nvSpPr>
        <p:spPr>
          <a:xfrm>
            <a:off x="2286000" y="3334269"/>
            <a:ext cx="13716000" cy="3581400"/>
          </a:xfrm>
          <a:prstGeom prst="rect">
            <a:avLst/>
          </a:prstGeom>
          <a:noFill/>
          <a:ln>
            <a:noFill/>
          </a:ln>
        </p:spPr>
        <p:txBody>
          <a:bodyPr spcFirstLastPara="1" wrap="square" lIns="137138" tIns="68550" rIns="137138" bIns="68550" anchor="ctr" anchorCtr="0">
            <a:normAutofit fontScale="92500" lnSpcReduction="10000"/>
          </a:bodyPr>
          <a:lstStyle/>
          <a:p>
            <a:pPr algn="ctr">
              <a:lnSpc>
                <a:spcPct val="90000"/>
              </a:lnSpc>
              <a:buClr>
                <a:schemeClr val="lt1"/>
              </a:buClr>
              <a:buSzPts val="2800"/>
            </a:pPr>
            <a:r>
              <a:rPr lang="en-US" sz="9900" b="1" dirty="0">
                <a:solidFill>
                  <a:schemeClr val="lt1"/>
                </a:solidFill>
              </a:rPr>
              <a:t>3</a:t>
            </a:r>
            <a:r>
              <a:rPr lang="en-US" sz="9900" b="1" dirty="0">
                <a:solidFill>
                  <a:schemeClr val="lt1"/>
                </a:solidFill>
                <a:latin typeface="Arial"/>
                <a:ea typeface="Arial"/>
                <a:cs typeface="Arial"/>
                <a:sym typeface="Arial"/>
              </a:rPr>
              <a:t>. Platz FFI </a:t>
            </a:r>
            <a:r>
              <a:rPr lang="en-US" sz="9900" b="1" dirty="0">
                <a:solidFill>
                  <a:schemeClr val="lt1"/>
                </a:solidFill>
                <a:latin typeface="Montserrat" pitchFamily="2" charset="77"/>
                <a:ea typeface="Arial"/>
                <a:cs typeface="Arial"/>
                <a:sym typeface="Arial"/>
              </a:rPr>
              <a:t>Future Connect Dresden</a:t>
            </a:r>
            <a:endParaRPr lang="en-US" sz="9900" b="1" dirty="0">
              <a:solidFill>
                <a:schemeClr val="lt1"/>
              </a:solidFill>
              <a:latin typeface="Arial"/>
              <a:ea typeface="Arial"/>
              <a:cs typeface="Arial"/>
              <a:sym typeface="Arial"/>
            </a:endParaRPr>
          </a:p>
          <a:p>
            <a:pPr algn="ctr">
              <a:lnSpc>
                <a:spcPct val="90000"/>
              </a:lnSpc>
              <a:buClr>
                <a:schemeClr val="lt1"/>
              </a:buClr>
              <a:buSzPts val="2800"/>
            </a:pPr>
            <a:r>
              <a:rPr lang="en-US" sz="9900" b="1" dirty="0">
                <a:solidFill>
                  <a:schemeClr val="lt1"/>
                </a:solidFill>
              </a:rPr>
              <a:t>100€</a:t>
            </a:r>
            <a:endParaRPr sz="2700" b="1" dirty="0"/>
          </a:p>
        </p:txBody>
      </p:sp>
      <p:sp>
        <p:nvSpPr>
          <p:cNvPr id="98" name="Google Shape;98;p1">
            <a:extLst>
              <a:ext uri="{FF2B5EF4-FFF2-40B4-BE49-F238E27FC236}">
                <a16:creationId xmlns:a16="http://schemas.microsoft.com/office/drawing/2014/main" id="{525979F1-C855-7B5F-A1C6-F28C44E81D5E}"/>
              </a:ext>
            </a:extLst>
          </p:cNvPr>
          <p:cNvSpPr/>
          <p:nvPr/>
        </p:nvSpPr>
        <p:spPr>
          <a:xfrm>
            <a:off x="569986" y="4609517"/>
            <a:ext cx="1030904" cy="1030905"/>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Rectangle 3">
            <a:extLst>
              <a:ext uri="{FF2B5EF4-FFF2-40B4-BE49-F238E27FC236}">
                <a16:creationId xmlns:a16="http://schemas.microsoft.com/office/drawing/2014/main" id="{E171A9D0-DA87-3C7E-25BD-C8A8BDE644A6}"/>
              </a:ext>
            </a:extLst>
          </p:cNvPr>
          <p:cNvSpPr>
            <a:spLocks noChangeArrowheads="1"/>
          </p:cNvSpPr>
          <p:nvPr/>
        </p:nvSpPr>
        <p:spPr bwMode="auto">
          <a:xfrm>
            <a:off x="1" y="-276998"/>
            <a:ext cx="27706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endParaRPr lang="de-DE" sz="2700"/>
          </a:p>
        </p:txBody>
      </p:sp>
      <p:sp>
        <p:nvSpPr>
          <p:cNvPr id="3" name="Freeform 7">
            <a:extLst>
              <a:ext uri="{FF2B5EF4-FFF2-40B4-BE49-F238E27FC236}">
                <a16:creationId xmlns:a16="http://schemas.microsoft.com/office/drawing/2014/main" id="{7BD4F978-0B79-73D4-7839-E227A50CD2A9}"/>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r>
              <a:rPr lang="de-DE" dirty="0"/>
              <a:t>^</a:t>
            </a:r>
          </a:p>
        </p:txBody>
      </p:sp>
      <p:sp>
        <p:nvSpPr>
          <p:cNvPr id="4" name="Freeform 8">
            <a:extLst>
              <a:ext uri="{FF2B5EF4-FFF2-40B4-BE49-F238E27FC236}">
                <a16:creationId xmlns:a16="http://schemas.microsoft.com/office/drawing/2014/main" id="{77C2E532-CF0E-87F6-32C5-4DBBD284240D}"/>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9">
            <a:extLst>
              <a:ext uri="{FF2B5EF4-FFF2-40B4-BE49-F238E27FC236}">
                <a16:creationId xmlns:a16="http://schemas.microsoft.com/office/drawing/2014/main" id="{7A092BD0-0EED-44B2-B2CF-1B97B4482A53}"/>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Freeform 10">
            <a:extLst>
              <a:ext uri="{FF2B5EF4-FFF2-40B4-BE49-F238E27FC236}">
                <a16:creationId xmlns:a16="http://schemas.microsoft.com/office/drawing/2014/main" id="{95440B18-D6AA-D19F-2DC5-9F2EF06ED228}"/>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a:p>
        </p:txBody>
      </p:sp>
      <p:pic>
        <p:nvPicPr>
          <p:cNvPr id="9" name="Grafik 8" descr="Ein Bild, das Kunst, Farbigkeit, Grafiken, Licht enthält.&#10;&#10;KI-generierte Inhalte können fehlerhaft sein.">
            <a:extLst>
              <a:ext uri="{FF2B5EF4-FFF2-40B4-BE49-F238E27FC236}">
                <a16:creationId xmlns:a16="http://schemas.microsoft.com/office/drawing/2014/main" id="{775F8AB5-9E0D-F926-53E6-34F8C0F3E64E}"/>
              </a:ext>
            </a:extLst>
          </p:cNvPr>
          <p:cNvPicPr>
            <a:picLocks noChangeAspect="1"/>
          </p:cNvPicPr>
          <p:nvPr/>
        </p:nvPicPr>
        <p:blipFill>
          <a:blip r:embed="rId13"/>
          <a:stretch>
            <a:fillRect/>
          </a:stretch>
        </p:blipFill>
        <p:spPr>
          <a:xfrm>
            <a:off x="0" y="51443"/>
            <a:ext cx="18288000" cy="8080290"/>
          </a:xfrm>
          <a:prstGeom prst="rect">
            <a:avLst/>
          </a:prstGeom>
        </p:spPr>
      </p:pic>
    </p:spTree>
    <p:extLst>
      <p:ext uri="{BB962C8B-B14F-4D97-AF65-F5344CB8AC3E}">
        <p14:creationId xmlns:p14="http://schemas.microsoft.com/office/powerpoint/2010/main" val="602142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7DDF21DA-8B21-9785-BD23-4C34D422B526}"/>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73B6E9E4-8087-8702-B6CA-E33F97EF539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4" name="Google Shape;94;p1">
            <a:extLst>
              <a:ext uri="{FF2B5EF4-FFF2-40B4-BE49-F238E27FC236}">
                <a16:creationId xmlns:a16="http://schemas.microsoft.com/office/drawing/2014/main" id="{03BFB01A-574E-7919-5C71-E8F78D1949EC}"/>
              </a:ext>
            </a:extLst>
          </p:cNvPr>
          <p:cNvSpPr txBox="1">
            <a:spLocks noGrp="1"/>
          </p:cNvSpPr>
          <p:nvPr>
            <p:ph type="sldNum" idx="12"/>
          </p:nvPr>
        </p:nvSpPr>
        <p:spPr>
          <a:xfrm>
            <a:off x="12915900" y="9534526"/>
            <a:ext cx="41148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solidFill>
                  <a:schemeClr val="lt1"/>
                </a:solidFill>
              </a:rPr>
              <a:pPr/>
              <a:t>101</a:t>
            </a:fld>
            <a:endParaRPr>
              <a:solidFill>
                <a:schemeClr val="lt1"/>
              </a:solidFill>
            </a:endParaRPr>
          </a:p>
        </p:txBody>
      </p:sp>
      <p:sp>
        <p:nvSpPr>
          <p:cNvPr id="95" name="Google Shape;95;p1">
            <a:extLst>
              <a:ext uri="{FF2B5EF4-FFF2-40B4-BE49-F238E27FC236}">
                <a16:creationId xmlns:a16="http://schemas.microsoft.com/office/drawing/2014/main" id="{615BAD31-F44F-E819-BD38-975D00DB9EE6}"/>
              </a:ext>
            </a:extLst>
          </p:cNvPr>
          <p:cNvSpPr txBox="1"/>
          <p:nvPr/>
        </p:nvSpPr>
        <p:spPr>
          <a:xfrm>
            <a:off x="2286000" y="3334269"/>
            <a:ext cx="13716000" cy="3581400"/>
          </a:xfrm>
          <a:prstGeom prst="rect">
            <a:avLst/>
          </a:prstGeom>
          <a:noFill/>
          <a:ln>
            <a:noFill/>
          </a:ln>
        </p:spPr>
        <p:txBody>
          <a:bodyPr spcFirstLastPara="1" wrap="square" lIns="137138" tIns="68550" rIns="137138" bIns="68550" anchor="ctr" anchorCtr="0">
            <a:normAutofit fontScale="92500" lnSpcReduction="10000"/>
          </a:bodyPr>
          <a:lstStyle/>
          <a:p>
            <a:pPr algn="ctr">
              <a:lnSpc>
                <a:spcPct val="90000"/>
              </a:lnSpc>
              <a:buClr>
                <a:schemeClr val="lt1"/>
              </a:buClr>
              <a:buSzPts val="2800"/>
            </a:pPr>
            <a:r>
              <a:rPr lang="en-US" sz="9900" b="1" dirty="0">
                <a:solidFill>
                  <a:schemeClr val="lt1"/>
                </a:solidFill>
                <a:latin typeface="Montserrat" pitchFamily="2" charset="77"/>
              </a:rPr>
              <a:t>2</a:t>
            </a:r>
            <a:r>
              <a:rPr lang="en-US" sz="9900" b="1" dirty="0">
                <a:solidFill>
                  <a:schemeClr val="lt1"/>
                </a:solidFill>
                <a:latin typeface="Montserrat" pitchFamily="2" charset="77"/>
                <a:ea typeface="Arial"/>
                <a:cs typeface="Arial"/>
                <a:sym typeface="Arial"/>
              </a:rPr>
              <a:t>. Platz FFI Future Connect Dresden</a:t>
            </a:r>
          </a:p>
          <a:p>
            <a:pPr algn="ctr">
              <a:lnSpc>
                <a:spcPct val="90000"/>
              </a:lnSpc>
              <a:buClr>
                <a:schemeClr val="lt1"/>
              </a:buClr>
              <a:buSzPts val="2800"/>
            </a:pPr>
            <a:r>
              <a:rPr lang="en-US" sz="9900" b="1" dirty="0">
                <a:solidFill>
                  <a:schemeClr val="lt1"/>
                </a:solidFill>
                <a:latin typeface="Montserrat" pitchFamily="2" charset="77"/>
              </a:rPr>
              <a:t>150€</a:t>
            </a:r>
            <a:endParaRPr sz="2700" b="1" dirty="0">
              <a:latin typeface="Montserrat" pitchFamily="2" charset="77"/>
            </a:endParaRPr>
          </a:p>
        </p:txBody>
      </p:sp>
      <p:grpSp>
        <p:nvGrpSpPr>
          <p:cNvPr id="96" name="Google Shape;96;p1">
            <a:extLst>
              <a:ext uri="{FF2B5EF4-FFF2-40B4-BE49-F238E27FC236}">
                <a16:creationId xmlns:a16="http://schemas.microsoft.com/office/drawing/2014/main" id="{0037D4EA-DC08-0600-D2E5-87A50D07A480}"/>
              </a:ext>
            </a:extLst>
          </p:cNvPr>
          <p:cNvGrpSpPr/>
          <p:nvPr/>
        </p:nvGrpSpPr>
        <p:grpSpPr>
          <a:xfrm>
            <a:off x="569986" y="4448534"/>
            <a:ext cx="18551414" cy="1785104"/>
            <a:chOff x="-3063159" y="110007"/>
            <a:chExt cx="24735220" cy="2380139"/>
          </a:xfrm>
        </p:grpSpPr>
        <p:sp>
          <p:nvSpPr>
            <p:cNvPr id="97" name="Google Shape;97;p1">
              <a:extLst>
                <a:ext uri="{FF2B5EF4-FFF2-40B4-BE49-F238E27FC236}">
                  <a16:creationId xmlns:a16="http://schemas.microsoft.com/office/drawing/2014/main" id="{563E1394-B73D-5316-BF7F-BACAFAAD72A3}"/>
                </a:ext>
              </a:extLst>
            </p:cNvPr>
            <p:cNvSpPr txBox="1"/>
            <p:nvPr/>
          </p:nvSpPr>
          <p:spPr>
            <a:xfrm>
              <a:off x="-2711942" y="110007"/>
              <a:ext cx="24384003" cy="2380139"/>
            </a:xfrm>
            <a:prstGeom prst="rect">
              <a:avLst/>
            </a:prstGeom>
            <a:noFill/>
            <a:ln>
              <a:noFill/>
            </a:ln>
          </p:spPr>
          <p:txBody>
            <a:bodyPr spcFirstLastPara="1" wrap="square" lIns="0" tIns="0" rIns="0" bIns="0" anchor="t" anchorCtr="0">
              <a:spAutoFit/>
            </a:bodyPr>
            <a:lstStyle/>
            <a:p>
              <a:pPr algn="ctr">
                <a:lnSpc>
                  <a:spcPct val="139989"/>
                </a:lnSpc>
              </a:pPr>
              <a:endParaRPr sz="8286">
                <a:solidFill>
                  <a:srgbClr val="FFFFFF"/>
                </a:solidFill>
                <a:latin typeface="Arial"/>
                <a:ea typeface="Arial"/>
                <a:cs typeface="Arial"/>
                <a:sym typeface="Arial"/>
              </a:endParaRPr>
            </a:p>
          </p:txBody>
        </p:sp>
        <p:sp>
          <p:nvSpPr>
            <p:cNvPr id="98" name="Google Shape;98;p1">
              <a:extLst>
                <a:ext uri="{FF2B5EF4-FFF2-40B4-BE49-F238E27FC236}">
                  <a16:creationId xmlns:a16="http://schemas.microsoft.com/office/drawing/2014/main" id="{0684AF3D-8A56-600A-6695-BF197816D475}"/>
                </a:ext>
              </a:extLst>
            </p:cNvPr>
            <p:cNvSpPr/>
            <p:nvPr/>
          </p:nvSpPr>
          <p:spPr>
            <a:xfrm>
              <a:off x="-3063159" y="324651"/>
              <a:ext cx="1374538" cy="1374540"/>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grpSp>
      <p:sp>
        <p:nvSpPr>
          <p:cNvPr id="5" name="Freeform 7">
            <a:extLst>
              <a:ext uri="{FF2B5EF4-FFF2-40B4-BE49-F238E27FC236}">
                <a16:creationId xmlns:a16="http://schemas.microsoft.com/office/drawing/2014/main" id="{2F7D4EA9-1646-6408-0D59-D3C0B6B677DA}"/>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r>
              <a:rPr lang="de-DE" dirty="0"/>
              <a:t>^</a:t>
            </a:r>
          </a:p>
        </p:txBody>
      </p:sp>
      <p:sp>
        <p:nvSpPr>
          <p:cNvPr id="6" name="Freeform 8">
            <a:extLst>
              <a:ext uri="{FF2B5EF4-FFF2-40B4-BE49-F238E27FC236}">
                <a16:creationId xmlns:a16="http://schemas.microsoft.com/office/drawing/2014/main" id="{866DD5B5-C147-DC1E-9D2E-B9C8CA0F7022}"/>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7" name="Freeform 9">
            <a:extLst>
              <a:ext uri="{FF2B5EF4-FFF2-40B4-BE49-F238E27FC236}">
                <a16:creationId xmlns:a16="http://schemas.microsoft.com/office/drawing/2014/main" id="{AAB2420F-69C0-7495-A4B9-7B21C847F44F}"/>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8" name="Freeform 10">
            <a:extLst>
              <a:ext uri="{FF2B5EF4-FFF2-40B4-BE49-F238E27FC236}">
                <a16:creationId xmlns:a16="http://schemas.microsoft.com/office/drawing/2014/main" id="{C61F1691-4AA2-AE15-BBA8-D6E9D1A24106}"/>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a:p>
        </p:txBody>
      </p:sp>
      <p:pic>
        <p:nvPicPr>
          <p:cNvPr id="9" name="Grafik 8" descr="Ein Bild, das Kunst, Farbigkeit, Grafiken, Licht enthält.&#10;&#10;KI-generierte Inhalte können fehlerhaft sein.">
            <a:extLst>
              <a:ext uri="{FF2B5EF4-FFF2-40B4-BE49-F238E27FC236}">
                <a16:creationId xmlns:a16="http://schemas.microsoft.com/office/drawing/2014/main" id="{6D0B5BD3-C9DF-55F3-BB73-0EC5BB1BAB41}"/>
              </a:ext>
            </a:extLst>
          </p:cNvPr>
          <p:cNvPicPr>
            <a:picLocks noChangeAspect="1"/>
          </p:cNvPicPr>
          <p:nvPr/>
        </p:nvPicPr>
        <p:blipFill>
          <a:blip r:embed="rId13"/>
          <a:stretch>
            <a:fillRect/>
          </a:stretch>
        </p:blipFill>
        <p:spPr>
          <a:xfrm>
            <a:off x="0" y="51443"/>
            <a:ext cx="18288000" cy="8080290"/>
          </a:xfrm>
          <a:prstGeom prst="rect">
            <a:avLst/>
          </a:prstGeom>
        </p:spPr>
      </p:pic>
    </p:spTree>
    <p:extLst>
      <p:ext uri="{BB962C8B-B14F-4D97-AF65-F5344CB8AC3E}">
        <p14:creationId xmlns:p14="http://schemas.microsoft.com/office/powerpoint/2010/main" val="4066320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C6363758-93CF-4710-B6B6-CE2FBBF36E4E}"/>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7A4CB296-EAA6-291C-C6E5-FE7053687595}"/>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4" name="Google Shape;94;p1">
            <a:extLst>
              <a:ext uri="{FF2B5EF4-FFF2-40B4-BE49-F238E27FC236}">
                <a16:creationId xmlns:a16="http://schemas.microsoft.com/office/drawing/2014/main" id="{9A438843-05C2-D6FB-2B49-5D9616A7C4B8}"/>
              </a:ext>
            </a:extLst>
          </p:cNvPr>
          <p:cNvSpPr txBox="1">
            <a:spLocks noGrp="1"/>
          </p:cNvSpPr>
          <p:nvPr>
            <p:ph type="sldNum" idx="12"/>
          </p:nvPr>
        </p:nvSpPr>
        <p:spPr>
          <a:xfrm>
            <a:off x="12915900" y="9534526"/>
            <a:ext cx="41148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solidFill>
                  <a:schemeClr val="lt1"/>
                </a:solidFill>
              </a:rPr>
              <a:pPr/>
              <a:t>102</a:t>
            </a:fld>
            <a:endParaRPr>
              <a:solidFill>
                <a:schemeClr val="lt1"/>
              </a:solidFill>
            </a:endParaRPr>
          </a:p>
        </p:txBody>
      </p:sp>
      <p:sp>
        <p:nvSpPr>
          <p:cNvPr id="95" name="Google Shape;95;p1">
            <a:extLst>
              <a:ext uri="{FF2B5EF4-FFF2-40B4-BE49-F238E27FC236}">
                <a16:creationId xmlns:a16="http://schemas.microsoft.com/office/drawing/2014/main" id="{AB47CFAC-18E3-9432-67A2-34087E771199}"/>
              </a:ext>
            </a:extLst>
          </p:cNvPr>
          <p:cNvSpPr txBox="1"/>
          <p:nvPr/>
        </p:nvSpPr>
        <p:spPr>
          <a:xfrm>
            <a:off x="2286000" y="3334269"/>
            <a:ext cx="13716000" cy="3581400"/>
          </a:xfrm>
          <a:prstGeom prst="rect">
            <a:avLst/>
          </a:prstGeom>
          <a:noFill/>
          <a:ln>
            <a:noFill/>
          </a:ln>
        </p:spPr>
        <p:txBody>
          <a:bodyPr spcFirstLastPara="1" wrap="square" lIns="137138" tIns="68550" rIns="137138" bIns="68550" anchor="ctr" anchorCtr="0">
            <a:normAutofit fontScale="92500" lnSpcReduction="10000"/>
          </a:bodyPr>
          <a:lstStyle/>
          <a:p>
            <a:pPr algn="ctr">
              <a:lnSpc>
                <a:spcPct val="90000"/>
              </a:lnSpc>
              <a:buClr>
                <a:schemeClr val="lt1"/>
              </a:buClr>
              <a:buSzPts val="2800"/>
            </a:pPr>
            <a:r>
              <a:rPr lang="en-US" sz="9900" b="1" dirty="0">
                <a:solidFill>
                  <a:schemeClr val="lt1"/>
                </a:solidFill>
                <a:latin typeface="Montserrat" pitchFamily="2" charset="77"/>
                <a:ea typeface="Arial"/>
                <a:cs typeface="Arial"/>
                <a:sym typeface="Arial"/>
              </a:rPr>
              <a:t>1. Platz FFI Future Connect Dresden</a:t>
            </a:r>
          </a:p>
          <a:p>
            <a:pPr algn="ctr">
              <a:lnSpc>
                <a:spcPct val="90000"/>
              </a:lnSpc>
              <a:buClr>
                <a:schemeClr val="lt1"/>
              </a:buClr>
              <a:buSzPts val="2800"/>
            </a:pPr>
            <a:r>
              <a:rPr lang="en-US" sz="9900" b="1" dirty="0">
                <a:solidFill>
                  <a:schemeClr val="lt1"/>
                </a:solidFill>
                <a:latin typeface="Montserrat" pitchFamily="2" charset="77"/>
              </a:rPr>
              <a:t>250€</a:t>
            </a:r>
            <a:endParaRPr sz="2700" b="1" dirty="0">
              <a:latin typeface="Montserrat" pitchFamily="2" charset="77"/>
            </a:endParaRPr>
          </a:p>
        </p:txBody>
      </p:sp>
      <p:grpSp>
        <p:nvGrpSpPr>
          <p:cNvPr id="96" name="Google Shape;96;p1">
            <a:extLst>
              <a:ext uri="{FF2B5EF4-FFF2-40B4-BE49-F238E27FC236}">
                <a16:creationId xmlns:a16="http://schemas.microsoft.com/office/drawing/2014/main" id="{9881EDFA-7877-E13C-4E71-573E025FCC67}"/>
              </a:ext>
            </a:extLst>
          </p:cNvPr>
          <p:cNvGrpSpPr/>
          <p:nvPr/>
        </p:nvGrpSpPr>
        <p:grpSpPr>
          <a:xfrm>
            <a:off x="569986" y="4448534"/>
            <a:ext cx="18551414" cy="1785104"/>
            <a:chOff x="-3063159" y="110007"/>
            <a:chExt cx="24735220" cy="2380139"/>
          </a:xfrm>
        </p:grpSpPr>
        <p:sp>
          <p:nvSpPr>
            <p:cNvPr id="97" name="Google Shape;97;p1">
              <a:extLst>
                <a:ext uri="{FF2B5EF4-FFF2-40B4-BE49-F238E27FC236}">
                  <a16:creationId xmlns:a16="http://schemas.microsoft.com/office/drawing/2014/main" id="{EC551B68-0C39-E52C-2F72-814DBCB58353}"/>
                </a:ext>
              </a:extLst>
            </p:cNvPr>
            <p:cNvSpPr txBox="1"/>
            <p:nvPr/>
          </p:nvSpPr>
          <p:spPr>
            <a:xfrm>
              <a:off x="-2711942" y="110007"/>
              <a:ext cx="24384003" cy="2380139"/>
            </a:xfrm>
            <a:prstGeom prst="rect">
              <a:avLst/>
            </a:prstGeom>
            <a:noFill/>
            <a:ln>
              <a:noFill/>
            </a:ln>
          </p:spPr>
          <p:txBody>
            <a:bodyPr spcFirstLastPara="1" wrap="square" lIns="0" tIns="0" rIns="0" bIns="0" anchor="t" anchorCtr="0">
              <a:spAutoFit/>
            </a:bodyPr>
            <a:lstStyle/>
            <a:p>
              <a:pPr algn="ctr">
                <a:lnSpc>
                  <a:spcPct val="139989"/>
                </a:lnSpc>
              </a:pPr>
              <a:endParaRPr sz="8286" dirty="0">
                <a:solidFill>
                  <a:srgbClr val="FFFFFF"/>
                </a:solidFill>
                <a:latin typeface="Arial"/>
                <a:ea typeface="Arial"/>
                <a:cs typeface="Arial"/>
                <a:sym typeface="Arial"/>
              </a:endParaRPr>
            </a:p>
          </p:txBody>
        </p:sp>
        <p:sp>
          <p:nvSpPr>
            <p:cNvPr id="98" name="Google Shape;98;p1">
              <a:extLst>
                <a:ext uri="{FF2B5EF4-FFF2-40B4-BE49-F238E27FC236}">
                  <a16:creationId xmlns:a16="http://schemas.microsoft.com/office/drawing/2014/main" id="{9C98C88D-AE60-ACCD-D2BE-250D5DB184D1}"/>
                </a:ext>
              </a:extLst>
            </p:cNvPr>
            <p:cNvSpPr/>
            <p:nvPr/>
          </p:nvSpPr>
          <p:spPr>
            <a:xfrm>
              <a:off x="-3063159" y="324651"/>
              <a:ext cx="1374538" cy="1374540"/>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grpSp>
      <p:sp>
        <p:nvSpPr>
          <p:cNvPr id="6" name="Freeform 7">
            <a:extLst>
              <a:ext uri="{FF2B5EF4-FFF2-40B4-BE49-F238E27FC236}">
                <a16:creationId xmlns:a16="http://schemas.microsoft.com/office/drawing/2014/main" id="{3BA1AD54-39C1-42BF-F666-070535DE0601}"/>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r>
              <a:rPr lang="de-DE" dirty="0"/>
              <a:t>^</a:t>
            </a:r>
          </a:p>
        </p:txBody>
      </p:sp>
      <p:sp>
        <p:nvSpPr>
          <p:cNvPr id="7" name="Freeform 8">
            <a:extLst>
              <a:ext uri="{FF2B5EF4-FFF2-40B4-BE49-F238E27FC236}">
                <a16:creationId xmlns:a16="http://schemas.microsoft.com/office/drawing/2014/main" id="{BEFF59A7-2D7B-E66C-0F16-BF9D68F804FB}"/>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8" name="Freeform 9">
            <a:extLst>
              <a:ext uri="{FF2B5EF4-FFF2-40B4-BE49-F238E27FC236}">
                <a16:creationId xmlns:a16="http://schemas.microsoft.com/office/drawing/2014/main" id="{674774D6-7135-4551-C9FC-CBA37EDDD3F0}"/>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5281FFE9-B055-A565-DB6E-F18EE65E049A}"/>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a:p>
        </p:txBody>
      </p:sp>
      <p:pic>
        <p:nvPicPr>
          <p:cNvPr id="9" name="Grafik 8" descr="Ein Bild, das Kunst, Farbigkeit, Grafiken, Licht enthält.&#10;&#10;KI-generierte Inhalte können fehlerhaft sein.">
            <a:extLst>
              <a:ext uri="{FF2B5EF4-FFF2-40B4-BE49-F238E27FC236}">
                <a16:creationId xmlns:a16="http://schemas.microsoft.com/office/drawing/2014/main" id="{C0E2FD65-9FD9-CBD8-A78A-065299A62319}"/>
              </a:ext>
            </a:extLst>
          </p:cNvPr>
          <p:cNvPicPr>
            <a:picLocks noChangeAspect="1"/>
          </p:cNvPicPr>
          <p:nvPr/>
        </p:nvPicPr>
        <p:blipFill>
          <a:blip r:embed="rId13"/>
          <a:stretch>
            <a:fillRect/>
          </a:stretch>
        </p:blipFill>
        <p:spPr>
          <a:xfrm>
            <a:off x="0" y="51443"/>
            <a:ext cx="18288000" cy="8080290"/>
          </a:xfrm>
          <a:prstGeom prst="rect">
            <a:avLst/>
          </a:prstGeom>
        </p:spPr>
      </p:pic>
    </p:spTree>
    <p:extLst>
      <p:ext uri="{BB962C8B-B14F-4D97-AF65-F5344CB8AC3E}">
        <p14:creationId xmlns:p14="http://schemas.microsoft.com/office/powerpoint/2010/main" val="34732309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88">
          <a:extLst>
            <a:ext uri="{FF2B5EF4-FFF2-40B4-BE49-F238E27FC236}">
              <a16:creationId xmlns:a16="http://schemas.microsoft.com/office/drawing/2014/main" id="{5600B55A-C86A-F5B3-6950-8AE19B2F399E}"/>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BB9529AF-658E-C756-5CB3-20A483699DE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pic>
        <p:nvPicPr>
          <p:cNvPr id="9" name="Grafik 8" descr="Ein Bild, das Kunst, Farbigkeit, Grafiken, Licht enthält.&#10;&#10;KI-generierte Inhalte können fehlerhaft sein.">
            <a:extLst>
              <a:ext uri="{FF2B5EF4-FFF2-40B4-BE49-F238E27FC236}">
                <a16:creationId xmlns:a16="http://schemas.microsoft.com/office/drawing/2014/main" id="{C7685B07-D5B0-1734-C035-317EB6AAFD1C}"/>
              </a:ext>
            </a:extLst>
          </p:cNvPr>
          <p:cNvPicPr>
            <a:picLocks noChangeAspect="1"/>
          </p:cNvPicPr>
          <p:nvPr/>
        </p:nvPicPr>
        <p:blipFill>
          <a:blip r:embed="rId4"/>
          <a:stretch>
            <a:fillRect/>
          </a:stretch>
        </p:blipFill>
        <p:spPr>
          <a:xfrm>
            <a:off x="0" y="51443"/>
            <a:ext cx="18288000" cy="8080290"/>
          </a:xfrm>
          <a:prstGeom prst="rect">
            <a:avLst/>
          </a:prstGeom>
        </p:spPr>
      </p:pic>
      <p:sp>
        <p:nvSpPr>
          <p:cNvPr id="90" name="Google Shape;90;p1">
            <a:extLst>
              <a:ext uri="{FF2B5EF4-FFF2-40B4-BE49-F238E27FC236}">
                <a16:creationId xmlns:a16="http://schemas.microsoft.com/office/drawing/2014/main" id="{983E1945-0D70-C880-D351-8BFA4C063AE5}"/>
              </a:ext>
            </a:extLst>
          </p:cNvPr>
          <p:cNvSpPr/>
          <p:nvPr/>
        </p:nvSpPr>
        <p:spPr>
          <a:xfrm>
            <a:off x="-833399" y="-818568"/>
            <a:ext cx="2806767" cy="2806767"/>
          </a:xfrm>
          <a:custGeom>
            <a:avLst/>
            <a:gdLst/>
            <a:ahLst/>
            <a:cxnLst/>
            <a:rect l="l" t="t" r="r" b="b"/>
            <a:pathLst>
              <a:path w="2806767" h="2806767" extrusionOk="0">
                <a:moveTo>
                  <a:pt x="0" y="0"/>
                </a:moveTo>
                <a:lnTo>
                  <a:pt x="2806767" y="0"/>
                </a:lnTo>
                <a:lnTo>
                  <a:pt x="2806767" y="2806766"/>
                </a:lnTo>
                <a:lnTo>
                  <a:pt x="0" y="2806766"/>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1" name="Google Shape;91;p1">
            <a:extLst>
              <a:ext uri="{FF2B5EF4-FFF2-40B4-BE49-F238E27FC236}">
                <a16:creationId xmlns:a16="http://schemas.microsoft.com/office/drawing/2014/main" id="{37331F9F-CFB7-ECC1-34F7-197E6ABFBE06}"/>
              </a:ext>
            </a:extLst>
          </p:cNvPr>
          <p:cNvSpPr/>
          <p:nvPr/>
        </p:nvSpPr>
        <p:spPr>
          <a:xfrm>
            <a:off x="16917212" y="9108781"/>
            <a:ext cx="2356442" cy="2356442"/>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2" name="Google Shape;92;p1">
            <a:extLst>
              <a:ext uri="{FF2B5EF4-FFF2-40B4-BE49-F238E27FC236}">
                <a16:creationId xmlns:a16="http://schemas.microsoft.com/office/drawing/2014/main" id="{8E7B1CD6-0673-35BE-7C41-795820BC7698}"/>
              </a:ext>
            </a:extLst>
          </p:cNvPr>
          <p:cNvSpPr/>
          <p:nvPr/>
        </p:nvSpPr>
        <p:spPr>
          <a:xfrm rot="1788299">
            <a:off x="-1284580" y="8635066"/>
            <a:ext cx="3903344" cy="195167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7">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3" name="Google Shape;93;p1">
            <a:extLst>
              <a:ext uri="{FF2B5EF4-FFF2-40B4-BE49-F238E27FC236}">
                <a16:creationId xmlns:a16="http://schemas.microsoft.com/office/drawing/2014/main" id="{A1F16C07-EB5F-87BF-654F-2ACA04D0AA72}"/>
              </a:ext>
            </a:extLst>
          </p:cNvPr>
          <p:cNvSpPr/>
          <p:nvPr/>
        </p:nvSpPr>
        <p:spPr>
          <a:xfrm rot="10800000">
            <a:off x="15327680" y="750260"/>
            <a:ext cx="2313935" cy="715217"/>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8">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4" name="Google Shape;94;p1">
            <a:extLst>
              <a:ext uri="{FF2B5EF4-FFF2-40B4-BE49-F238E27FC236}">
                <a16:creationId xmlns:a16="http://schemas.microsoft.com/office/drawing/2014/main" id="{101C26E6-E5F3-CF1F-B008-1390793C7E94}"/>
              </a:ext>
            </a:extLst>
          </p:cNvPr>
          <p:cNvSpPr txBox="1">
            <a:spLocks noGrp="1"/>
          </p:cNvSpPr>
          <p:nvPr>
            <p:ph type="sldNum" idx="12"/>
          </p:nvPr>
        </p:nvSpPr>
        <p:spPr>
          <a:xfrm>
            <a:off x="12915900" y="9534526"/>
            <a:ext cx="41148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solidFill>
                  <a:schemeClr val="lt1"/>
                </a:solidFill>
              </a:rPr>
              <a:pPr/>
              <a:t>103</a:t>
            </a:fld>
            <a:endParaRPr>
              <a:solidFill>
                <a:schemeClr val="lt1"/>
              </a:solidFill>
            </a:endParaRPr>
          </a:p>
        </p:txBody>
      </p:sp>
      <p:sp>
        <p:nvSpPr>
          <p:cNvPr id="95" name="Google Shape;95;p1">
            <a:extLst>
              <a:ext uri="{FF2B5EF4-FFF2-40B4-BE49-F238E27FC236}">
                <a16:creationId xmlns:a16="http://schemas.microsoft.com/office/drawing/2014/main" id="{0CC593E2-890D-354A-41C5-5BEC167D37BE}"/>
              </a:ext>
            </a:extLst>
          </p:cNvPr>
          <p:cNvSpPr txBox="1"/>
          <p:nvPr/>
        </p:nvSpPr>
        <p:spPr>
          <a:xfrm>
            <a:off x="2286000" y="3334269"/>
            <a:ext cx="13716000" cy="3581400"/>
          </a:xfrm>
          <a:prstGeom prst="rect">
            <a:avLst/>
          </a:prstGeom>
          <a:noFill/>
          <a:ln>
            <a:noFill/>
          </a:ln>
        </p:spPr>
        <p:txBody>
          <a:bodyPr spcFirstLastPara="1" wrap="square" lIns="137138" tIns="68550" rIns="137138" bIns="68550" anchor="ctr" anchorCtr="0">
            <a:normAutofit/>
          </a:bodyPr>
          <a:lstStyle/>
          <a:p>
            <a:pPr algn="ctr">
              <a:lnSpc>
                <a:spcPct val="90000"/>
              </a:lnSpc>
              <a:buClr>
                <a:schemeClr val="lt1"/>
              </a:buClr>
              <a:buSzPts val="2800"/>
            </a:pPr>
            <a:r>
              <a:rPr lang="en-US" sz="9900" b="1" dirty="0">
                <a:solidFill>
                  <a:schemeClr val="lt1"/>
                </a:solidFill>
              </a:rPr>
              <a:t>Sieger der Herzen </a:t>
            </a:r>
            <a:r>
              <a:rPr lang="en-US" sz="9900" b="1" dirty="0">
                <a:solidFill>
                  <a:schemeClr val="lt1"/>
                </a:solidFill>
                <a:latin typeface="Arial"/>
                <a:ea typeface="Arial"/>
                <a:cs typeface="Arial"/>
                <a:sym typeface="Arial"/>
              </a:rPr>
              <a:t>FFI Idea Sprint Essen</a:t>
            </a:r>
            <a:endParaRPr sz="2700" b="1" dirty="0"/>
          </a:p>
        </p:txBody>
      </p:sp>
      <p:grpSp>
        <p:nvGrpSpPr>
          <p:cNvPr id="96" name="Google Shape;96;p1">
            <a:extLst>
              <a:ext uri="{FF2B5EF4-FFF2-40B4-BE49-F238E27FC236}">
                <a16:creationId xmlns:a16="http://schemas.microsoft.com/office/drawing/2014/main" id="{036053FF-04D3-9AFD-9792-5758165AD784}"/>
              </a:ext>
            </a:extLst>
          </p:cNvPr>
          <p:cNvGrpSpPr/>
          <p:nvPr/>
        </p:nvGrpSpPr>
        <p:grpSpPr>
          <a:xfrm>
            <a:off x="569986" y="4448534"/>
            <a:ext cx="18551414" cy="1785104"/>
            <a:chOff x="-3063159" y="110007"/>
            <a:chExt cx="24735220" cy="2380139"/>
          </a:xfrm>
        </p:grpSpPr>
        <p:sp>
          <p:nvSpPr>
            <p:cNvPr id="97" name="Google Shape;97;p1">
              <a:extLst>
                <a:ext uri="{FF2B5EF4-FFF2-40B4-BE49-F238E27FC236}">
                  <a16:creationId xmlns:a16="http://schemas.microsoft.com/office/drawing/2014/main" id="{609287A3-5948-1888-9306-12C36309D4B9}"/>
                </a:ext>
              </a:extLst>
            </p:cNvPr>
            <p:cNvSpPr txBox="1"/>
            <p:nvPr/>
          </p:nvSpPr>
          <p:spPr>
            <a:xfrm>
              <a:off x="-2711942" y="110007"/>
              <a:ext cx="24384003" cy="2380139"/>
            </a:xfrm>
            <a:prstGeom prst="rect">
              <a:avLst/>
            </a:prstGeom>
            <a:noFill/>
            <a:ln>
              <a:noFill/>
            </a:ln>
          </p:spPr>
          <p:txBody>
            <a:bodyPr spcFirstLastPara="1" wrap="square" lIns="0" tIns="0" rIns="0" bIns="0" anchor="t" anchorCtr="0">
              <a:spAutoFit/>
            </a:bodyPr>
            <a:lstStyle/>
            <a:p>
              <a:pPr algn="ctr">
                <a:lnSpc>
                  <a:spcPct val="139989"/>
                </a:lnSpc>
              </a:pPr>
              <a:endParaRPr sz="8286" dirty="0">
                <a:solidFill>
                  <a:srgbClr val="FFFFFF"/>
                </a:solidFill>
                <a:latin typeface="Arial"/>
                <a:ea typeface="Arial"/>
                <a:cs typeface="Arial"/>
                <a:sym typeface="Arial"/>
              </a:endParaRPr>
            </a:p>
          </p:txBody>
        </p:sp>
        <p:sp>
          <p:nvSpPr>
            <p:cNvPr id="98" name="Google Shape;98;p1">
              <a:extLst>
                <a:ext uri="{FF2B5EF4-FFF2-40B4-BE49-F238E27FC236}">
                  <a16:creationId xmlns:a16="http://schemas.microsoft.com/office/drawing/2014/main" id="{BF07851A-48CC-09F5-60A6-D02F5E267867}"/>
                </a:ext>
              </a:extLst>
            </p:cNvPr>
            <p:cNvSpPr/>
            <p:nvPr/>
          </p:nvSpPr>
          <p:spPr>
            <a:xfrm>
              <a:off x="-3063159" y="324651"/>
              <a:ext cx="1374538" cy="1374540"/>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9">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grpSp>
      <p:sp>
        <p:nvSpPr>
          <p:cNvPr id="2" name="Rectangle 3">
            <a:extLst>
              <a:ext uri="{FF2B5EF4-FFF2-40B4-BE49-F238E27FC236}">
                <a16:creationId xmlns:a16="http://schemas.microsoft.com/office/drawing/2014/main" id="{3EC05612-59BF-C978-5BA5-4513CE3C53F1}"/>
              </a:ext>
            </a:extLst>
          </p:cNvPr>
          <p:cNvSpPr>
            <a:spLocks noChangeArrowheads="1"/>
          </p:cNvSpPr>
          <p:nvPr/>
        </p:nvSpPr>
        <p:spPr bwMode="auto">
          <a:xfrm>
            <a:off x="1" y="-276998"/>
            <a:ext cx="27706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endParaRPr lang="de-DE" sz="2700"/>
          </a:p>
        </p:txBody>
      </p:sp>
    </p:spTree>
    <p:extLst>
      <p:ext uri="{BB962C8B-B14F-4D97-AF65-F5344CB8AC3E}">
        <p14:creationId xmlns:p14="http://schemas.microsoft.com/office/powerpoint/2010/main" val="15143674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ED36398D-84B1-7A70-091A-85C132C9E990}"/>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CC24E149-0984-DE71-8B37-40FF536E83E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4" name="Google Shape;94;p1">
            <a:extLst>
              <a:ext uri="{FF2B5EF4-FFF2-40B4-BE49-F238E27FC236}">
                <a16:creationId xmlns:a16="http://schemas.microsoft.com/office/drawing/2014/main" id="{5A69E311-AE35-5CA1-6FF5-C8EB770256A3}"/>
              </a:ext>
            </a:extLst>
          </p:cNvPr>
          <p:cNvSpPr txBox="1">
            <a:spLocks noGrp="1"/>
          </p:cNvSpPr>
          <p:nvPr>
            <p:ph type="sldNum" idx="12"/>
          </p:nvPr>
        </p:nvSpPr>
        <p:spPr>
          <a:xfrm>
            <a:off x="12915900" y="9534526"/>
            <a:ext cx="41148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solidFill>
                  <a:schemeClr val="lt1"/>
                </a:solidFill>
              </a:rPr>
              <a:pPr/>
              <a:t>104</a:t>
            </a:fld>
            <a:endParaRPr>
              <a:solidFill>
                <a:schemeClr val="lt1"/>
              </a:solidFill>
            </a:endParaRPr>
          </a:p>
        </p:txBody>
      </p:sp>
      <p:sp>
        <p:nvSpPr>
          <p:cNvPr id="95" name="Google Shape;95;p1">
            <a:extLst>
              <a:ext uri="{FF2B5EF4-FFF2-40B4-BE49-F238E27FC236}">
                <a16:creationId xmlns:a16="http://schemas.microsoft.com/office/drawing/2014/main" id="{57B9D1E3-A695-8B46-3066-E064A9DAC963}"/>
              </a:ext>
            </a:extLst>
          </p:cNvPr>
          <p:cNvSpPr txBox="1"/>
          <p:nvPr/>
        </p:nvSpPr>
        <p:spPr>
          <a:xfrm>
            <a:off x="2286000" y="3334269"/>
            <a:ext cx="13716000" cy="3581400"/>
          </a:xfrm>
          <a:prstGeom prst="rect">
            <a:avLst/>
          </a:prstGeom>
          <a:noFill/>
          <a:ln>
            <a:noFill/>
          </a:ln>
        </p:spPr>
        <p:txBody>
          <a:bodyPr spcFirstLastPara="1" wrap="square" lIns="137138" tIns="68550" rIns="137138" bIns="68550" anchor="ctr" anchorCtr="0">
            <a:normAutofit/>
          </a:bodyPr>
          <a:lstStyle/>
          <a:p>
            <a:pPr algn="ctr">
              <a:lnSpc>
                <a:spcPct val="90000"/>
              </a:lnSpc>
              <a:buClr>
                <a:schemeClr val="lt1"/>
              </a:buClr>
              <a:buSzPts val="6600"/>
            </a:pPr>
            <a:r>
              <a:rPr lang="en-US" sz="14300" b="1" dirty="0" err="1">
                <a:solidFill>
                  <a:schemeClr val="lt1"/>
                </a:solidFill>
                <a:latin typeface="Block Berthold" panose="02000506030000020004" pitchFamily="2" charset="0"/>
                <a:ea typeface="Arial"/>
                <a:cs typeface="Arial"/>
                <a:sym typeface="Arial"/>
              </a:rPr>
              <a:t>Gruppenfoto</a:t>
            </a:r>
            <a:endParaRPr sz="3200" b="1" dirty="0">
              <a:latin typeface="Block Berthold" panose="02000506030000020004" pitchFamily="2" charset="0"/>
            </a:endParaRPr>
          </a:p>
        </p:txBody>
      </p:sp>
      <p:sp>
        <p:nvSpPr>
          <p:cNvPr id="2" name="Freeform 7">
            <a:extLst>
              <a:ext uri="{FF2B5EF4-FFF2-40B4-BE49-F238E27FC236}">
                <a16:creationId xmlns:a16="http://schemas.microsoft.com/office/drawing/2014/main" id="{301B3032-0CB6-679D-D5C9-EA7814FCC224}"/>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r>
              <a:rPr lang="de-DE" dirty="0"/>
              <a:t>^</a:t>
            </a:r>
          </a:p>
        </p:txBody>
      </p:sp>
      <p:sp>
        <p:nvSpPr>
          <p:cNvPr id="3" name="Freeform 8">
            <a:extLst>
              <a:ext uri="{FF2B5EF4-FFF2-40B4-BE49-F238E27FC236}">
                <a16:creationId xmlns:a16="http://schemas.microsoft.com/office/drawing/2014/main" id="{AC1C1F25-DDEC-7A6D-AE5A-6A45AF7CBDFB}"/>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4" name="Freeform 9">
            <a:extLst>
              <a:ext uri="{FF2B5EF4-FFF2-40B4-BE49-F238E27FC236}">
                <a16:creationId xmlns:a16="http://schemas.microsoft.com/office/drawing/2014/main" id="{140F3841-C8E2-61A1-5D5E-44A69E7F9ADD}"/>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5" name="Freeform 10">
            <a:extLst>
              <a:ext uri="{FF2B5EF4-FFF2-40B4-BE49-F238E27FC236}">
                <a16:creationId xmlns:a16="http://schemas.microsoft.com/office/drawing/2014/main" id="{0D1CB1B6-496A-FA7C-0646-D52C47584E82}"/>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Tree>
    <p:extLst>
      <p:ext uri="{BB962C8B-B14F-4D97-AF65-F5344CB8AC3E}">
        <p14:creationId xmlns:p14="http://schemas.microsoft.com/office/powerpoint/2010/main" val="453083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336EE66F-DF66-F6B0-8240-80407AB0DB19}"/>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0BFBB156-292A-B2E1-430D-476E8A039E9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4" name="Google Shape;94;p1">
            <a:extLst>
              <a:ext uri="{FF2B5EF4-FFF2-40B4-BE49-F238E27FC236}">
                <a16:creationId xmlns:a16="http://schemas.microsoft.com/office/drawing/2014/main" id="{56E79568-A01B-CBC0-ECE6-9F9119E28132}"/>
              </a:ext>
            </a:extLst>
          </p:cNvPr>
          <p:cNvSpPr txBox="1">
            <a:spLocks noGrp="1"/>
          </p:cNvSpPr>
          <p:nvPr>
            <p:ph type="sldNum" idx="12"/>
          </p:nvPr>
        </p:nvSpPr>
        <p:spPr>
          <a:xfrm>
            <a:off x="12915900" y="9534526"/>
            <a:ext cx="41148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solidFill>
                  <a:schemeClr val="lt1"/>
                </a:solidFill>
              </a:rPr>
              <a:pPr/>
              <a:t>105</a:t>
            </a:fld>
            <a:endParaRPr>
              <a:solidFill>
                <a:schemeClr val="lt1"/>
              </a:solidFill>
            </a:endParaRPr>
          </a:p>
        </p:txBody>
      </p:sp>
      <p:sp>
        <p:nvSpPr>
          <p:cNvPr id="4" name="Abgerundetes Rechteck 3">
            <a:extLst>
              <a:ext uri="{FF2B5EF4-FFF2-40B4-BE49-F238E27FC236}">
                <a16:creationId xmlns:a16="http://schemas.microsoft.com/office/drawing/2014/main" id="{183D7173-FBAA-D1EC-47D5-44983E82A06B}"/>
              </a:ext>
            </a:extLst>
          </p:cNvPr>
          <p:cNvSpPr/>
          <p:nvPr/>
        </p:nvSpPr>
        <p:spPr>
          <a:xfrm>
            <a:off x="5562600" y="2371726"/>
            <a:ext cx="7162800" cy="71628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Abgerundetes Rechteck 5">
            <a:extLst>
              <a:ext uri="{FF2B5EF4-FFF2-40B4-BE49-F238E27FC236}">
                <a16:creationId xmlns:a16="http://schemas.microsoft.com/office/drawing/2014/main" id="{C43B6D9D-4AD1-398F-6DFF-AE1DF4570CB0}"/>
              </a:ext>
            </a:extLst>
          </p:cNvPr>
          <p:cNvSpPr/>
          <p:nvPr/>
        </p:nvSpPr>
        <p:spPr>
          <a:xfrm>
            <a:off x="4515217" y="392843"/>
            <a:ext cx="9200783" cy="13978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7" name="Google Shape;757;p27">
            <a:extLst>
              <a:ext uri="{FF2B5EF4-FFF2-40B4-BE49-F238E27FC236}">
                <a16:creationId xmlns:a16="http://schemas.microsoft.com/office/drawing/2014/main" id="{632B6A25-58DD-EE33-82ED-01ECB424E42C}"/>
              </a:ext>
            </a:extLst>
          </p:cNvPr>
          <p:cNvSpPr txBox="1"/>
          <p:nvPr/>
        </p:nvSpPr>
        <p:spPr>
          <a:xfrm>
            <a:off x="4515217" y="982796"/>
            <a:ext cx="9200783" cy="636456"/>
          </a:xfrm>
          <a:prstGeom prst="rect">
            <a:avLst/>
          </a:prstGeom>
          <a:noFill/>
          <a:ln>
            <a:noFill/>
          </a:ln>
        </p:spPr>
        <p:txBody>
          <a:bodyPr spcFirstLastPara="1" wrap="square" lIns="0" tIns="0" rIns="0" bIns="0" anchor="t" anchorCtr="0">
            <a:spAutoFit/>
          </a:bodyPr>
          <a:lstStyle/>
          <a:p>
            <a:pPr algn="ctr">
              <a:lnSpc>
                <a:spcPct val="46772"/>
              </a:lnSpc>
            </a:pPr>
            <a:r>
              <a:rPr lang="en-US" sz="8800" b="1" dirty="0">
                <a:solidFill>
                  <a:srgbClr val="E67F6B"/>
                </a:solidFill>
                <a:latin typeface="Montserrat Black"/>
                <a:ea typeface="Montserrat Black"/>
                <a:cs typeface="Montserrat Black"/>
                <a:sym typeface="Montserrat Black"/>
              </a:rPr>
              <a:t>FFI </a:t>
            </a:r>
            <a:r>
              <a:rPr lang="en-US" sz="8800" b="1" dirty="0" err="1">
                <a:solidFill>
                  <a:srgbClr val="E67F6B"/>
                </a:solidFill>
                <a:latin typeface="Montserrat Black"/>
                <a:ea typeface="Montserrat Black"/>
                <a:cs typeface="Montserrat Black"/>
                <a:sym typeface="Montserrat Black"/>
              </a:rPr>
              <a:t>Austausch</a:t>
            </a:r>
            <a:endParaRPr sz="3600" dirty="0"/>
          </a:p>
        </p:txBody>
      </p:sp>
      <p:pic>
        <p:nvPicPr>
          <p:cNvPr id="8" name="Grafik 7">
            <a:extLst>
              <a:ext uri="{FF2B5EF4-FFF2-40B4-BE49-F238E27FC236}">
                <a16:creationId xmlns:a16="http://schemas.microsoft.com/office/drawing/2014/main" id="{05DF2620-3C33-4F6C-A48C-C10B2BEBAC0F}"/>
              </a:ext>
            </a:extLst>
          </p:cNvPr>
          <p:cNvPicPr>
            <a:picLocks noChangeAspect="1"/>
          </p:cNvPicPr>
          <p:nvPr/>
        </p:nvPicPr>
        <p:blipFill>
          <a:blip r:embed="rId4"/>
          <a:stretch>
            <a:fillRect/>
          </a:stretch>
        </p:blipFill>
        <p:spPr>
          <a:xfrm>
            <a:off x="5943600" y="2783658"/>
            <a:ext cx="6400800" cy="6400800"/>
          </a:xfrm>
          <a:prstGeom prst="rect">
            <a:avLst/>
          </a:prstGeom>
        </p:spPr>
      </p:pic>
      <p:sp>
        <p:nvSpPr>
          <p:cNvPr id="2" name="Freeform 7">
            <a:extLst>
              <a:ext uri="{FF2B5EF4-FFF2-40B4-BE49-F238E27FC236}">
                <a16:creationId xmlns:a16="http://schemas.microsoft.com/office/drawing/2014/main" id="{256C9142-E11B-D332-F52D-8B2F32E8772B}"/>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r>
              <a:rPr lang="de-DE" dirty="0"/>
              <a:t>^</a:t>
            </a:r>
          </a:p>
        </p:txBody>
      </p:sp>
      <p:sp>
        <p:nvSpPr>
          <p:cNvPr id="3" name="Freeform 8">
            <a:extLst>
              <a:ext uri="{FF2B5EF4-FFF2-40B4-BE49-F238E27FC236}">
                <a16:creationId xmlns:a16="http://schemas.microsoft.com/office/drawing/2014/main" id="{AEBB8D62-9231-5810-5D05-055762EEE52A}"/>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9">
            <a:extLst>
              <a:ext uri="{FF2B5EF4-FFF2-40B4-BE49-F238E27FC236}">
                <a16:creationId xmlns:a16="http://schemas.microsoft.com/office/drawing/2014/main" id="{7002A981-A634-4B5E-9AC8-2D92D20E7EA4}"/>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9" name="Freeform 10">
            <a:extLst>
              <a:ext uri="{FF2B5EF4-FFF2-40B4-BE49-F238E27FC236}">
                <a16:creationId xmlns:a16="http://schemas.microsoft.com/office/drawing/2014/main" id="{10F38A72-04CD-20B4-25A7-62B8430147C0}"/>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a:p>
        </p:txBody>
      </p:sp>
    </p:spTree>
    <p:extLst>
      <p:ext uri="{BB962C8B-B14F-4D97-AF65-F5344CB8AC3E}">
        <p14:creationId xmlns:p14="http://schemas.microsoft.com/office/powerpoint/2010/main" val="39429836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400B5919-977F-FE58-E44D-EECDEC66D943}"/>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BD2B6574-0418-820E-BFEE-1F26E207404E}"/>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4" name="Google Shape;94;p1">
            <a:extLst>
              <a:ext uri="{FF2B5EF4-FFF2-40B4-BE49-F238E27FC236}">
                <a16:creationId xmlns:a16="http://schemas.microsoft.com/office/drawing/2014/main" id="{33527A20-8A64-167E-7ADA-966722B0E06D}"/>
              </a:ext>
            </a:extLst>
          </p:cNvPr>
          <p:cNvSpPr txBox="1">
            <a:spLocks noGrp="1"/>
          </p:cNvSpPr>
          <p:nvPr>
            <p:ph type="sldNum" idx="12"/>
          </p:nvPr>
        </p:nvSpPr>
        <p:spPr>
          <a:xfrm>
            <a:off x="12915900" y="9534526"/>
            <a:ext cx="41148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solidFill>
                  <a:schemeClr val="lt1"/>
                </a:solidFill>
              </a:rPr>
              <a:pPr/>
              <a:t>106</a:t>
            </a:fld>
            <a:endParaRPr>
              <a:solidFill>
                <a:schemeClr val="lt1"/>
              </a:solidFill>
            </a:endParaRPr>
          </a:p>
        </p:txBody>
      </p:sp>
      <p:sp>
        <p:nvSpPr>
          <p:cNvPr id="4" name="Abgerundetes Rechteck 3">
            <a:extLst>
              <a:ext uri="{FF2B5EF4-FFF2-40B4-BE49-F238E27FC236}">
                <a16:creationId xmlns:a16="http://schemas.microsoft.com/office/drawing/2014/main" id="{8AAED73E-A023-F855-B5E2-E37212D05EA5}"/>
              </a:ext>
            </a:extLst>
          </p:cNvPr>
          <p:cNvSpPr/>
          <p:nvPr/>
        </p:nvSpPr>
        <p:spPr>
          <a:xfrm>
            <a:off x="5562600" y="2371726"/>
            <a:ext cx="7162800" cy="71628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Abgerundetes Rechteck 5">
            <a:extLst>
              <a:ext uri="{FF2B5EF4-FFF2-40B4-BE49-F238E27FC236}">
                <a16:creationId xmlns:a16="http://schemas.microsoft.com/office/drawing/2014/main" id="{36206D0C-35C6-7CF9-0E71-256386F6FD4F}"/>
              </a:ext>
            </a:extLst>
          </p:cNvPr>
          <p:cNvSpPr/>
          <p:nvPr/>
        </p:nvSpPr>
        <p:spPr>
          <a:xfrm>
            <a:off x="5562600" y="392843"/>
            <a:ext cx="7162800" cy="139785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7" name="Google Shape;757;p27">
            <a:extLst>
              <a:ext uri="{FF2B5EF4-FFF2-40B4-BE49-F238E27FC236}">
                <a16:creationId xmlns:a16="http://schemas.microsoft.com/office/drawing/2014/main" id="{0A7949F2-1FFE-5492-99C4-B289E313EB36}"/>
              </a:ext>
            </a:extLst>
          </p:cNvPr>
          <p:cNvSpPr txBox="1"/>
          <p:nvPr/>
        </p:nvSpPr>
        <p:spPr>
          <a:xfrm>
            <a:off x="4515217" y="982796"/>
            <a:ext cx="9200783" cy="636456"/>
          </a:xfrm>
          <a:prstGeom prst="rect">
            <a:avLst/>
          </a:prstGeom>
          <a:noFill/>
          <a:ln>
            <a:noFill/>
          </a:ln>
        </p:spPr>
        <p:txBody>
          <a:bodyPr spcFirstLastPara="1" wrap="square" lIns="0" tIns="0" rIns="0" bIns="0" anchor="t" anchorCtr="0">
            <a:spAutoFit/>
          </a:bodyPr>
          <a:lstStyle/>
          <a:p>
            <a:pPr algn="ctr">
              <a:lnSpc>
                <a:spcPct val="46772"/>
              </a:lnSpc>
            </a:pPr>
            <a:r>
              <a:rPr lang="en-US" sz="8800" b="1" dirty="0">
                <a:solidFill>
                  <a:srgbClr val="E67F6B"/>
                </a:solidFill>
                <a:latin typeface="Montserrat Black"/>
                <a:ea typeface="Montserrat Black"/>
                <a:cs typeface="Montserrat Black"/>
                <a:sym typeface="Montserrat Black"/>
              </a:rPr>
              <a:t>Feedback!</a:t>
            </a:r>
            <a:endParaRPr sz="3600" dirty="0"/>
          </a:p>
        </p:txBody>
      </p:sp>
      <p:sp>
        <p:nvSpPr>
          <p:cNvPr id="2" name="Freeform 7">
            <a:extLst>
              <a:ext uri="{FF2B5EF4-FFF2-40B4-BE49-F238E27FC236}">
                <a16:creationId xmlns:a16="http://schemas.microsoft.com/office/drawing/2014/main" id="{F02287AF-8BE4-1FF7-4914-A5A2DA065BD1}"/>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r>
              <a:rPr lang="de-DE" dirty="0"/>
              <a:t>^</a:t>
            </a:r>
          </a:p>
        </p:txBody>
      </p:sp>
      <p:sp>
        <p:nvSpPr>
          <p:cNvPr id="5" name="Freeform 8">
            <a:extLst>
              <a:ext uri="{FF2B5EF4-FFF2-40B4-BE49-F238E27FC236}">
                <a16:creationId xmlns:a16="http://schemas.microsoft.com/office/drawing/2014/main" id="{55888B71-865A-4E5B-2428-2E0CFA662AAF}"/>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8" name="Freeform 9">
            <a:extLst>
              <a:ext uri="{FF2B5EF4-FFF2-40B4-BE49-F238E27FC236}">
                <a16:creationId xmlns:a16="http://schemas.microsoft.com/office/drawing/2014/main" id="{5389F6CF-02D9-9569-D1F3-3C6A7C17F265}"/>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9" name="Freeform 10">
            <a:extLst>
              <a:ext uri="{FF2B5EF4-FFF2-40B4-BE49-F238E27FC236}">
                <a16:creationId xmlns:a16="http://schemas.microsoft.com/office/drawing/2014/main" id="{D9444B92-29FF-F5C4-4ABB-FDAA7C840C3B}"/>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pic>
        <p:nvPicPr>
          <p:cNvPr id="11" name="Grafik 10" descr="Ein Bild, das Muster, Pixel, nähen enthält.&#10;&#10;Automatisch generierte Beschreibung">
            <a:extLst>
              <a:ext uri="{FF2B5EF4-FFF2-40B4-BE49-F238E27FC236}">
                <a16:creationId xmlns:a16="http://schemas.microsoft.com/office/drawing/2014/main" id="{C81550D0-F2A9-F176-AE2E-29BA494C9CD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52917" y="2773496"/>
            <a:ext cx="6382166" cy="6382166"/>
          </a:xfrm>
          <a:prstGeom prst="rect">
            <a:avLst/>
          </a:prstGeom>
        </p:spPr>
      </p:pic>
    </p:spTree>
    <p:extLst>
      <p:ext uri="{BB962C8B-B14F-4D97-AF65-F5344CB8AC3E}">
        <p14:creationId xmlns:p14="http://schemas.microsoft.com/office/powerpoint/2010/main" val="17280141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A960586B-9C78-FA08-6B17-9B19E213F8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CE7881-327C-5B31-1D6C-0A1C5E905976}"/>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8E807D17-6836-460C-468D-382940566967}"/>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r>
              <a:rPr lang="de-DE" dirty="0"/>
              <a:t>^</a:t>
            </a:r>
          </a:p>
        </p:txBody>
      </p:sp>
      <p:sp>
        <p:nvSpPr>
          <p:cNvPr id="8" name="Freeform 8">
            <a:extLst>
              <a:ext uri="{FF2B5EF4-FFF2-40B4-BE49-F238E27FC236}">
                <a16:creationId xmlns:a16="http://schemas.microsoft.com/office/drawing/2014/main" id="{A86E79A5-35C3-CA24-D34E-68E827FFDA8E}"/>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25B66DCD-FB33-5A3E-0487-FACF2755C924}"/>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87FE4C5F-88D3-14FE-DE46-FEF4F4339C0B}"/>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F4043396-1A64-F3D0-0B47-3278D021104D}"/>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9B4CC0A9-48AD-7925-F350-5B76ACDCB1DD}"/>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2D23305E-4459-8469-0FE4-99D24158CE2D}"/>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BB77360A-2331-7D26-3031-3FA55F6359AC}"/>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2B3ACC40-8895-7F41-E754-554F15D0689D}"/>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161065DB-62ED-308A-D82B-9F8DF6EC539F}"/>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03FDCDBF-886E-27E1-71BC-EF8FFAD93587}"/>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47CB668B-2F45-97AD-2FCC-9E6B3E52603E}"/>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06A7BCC9-6CF5-0BC5-B742-523E00D541C0}"/>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A7E55B22-449C-9D03-3EA9-10B5610484DA}"/>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AEED350F-303F-A54F-FC7A-807E78FC53EC}"/>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00B51402-4480-8152-4D54-C74561CB3B66}"/>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B8E6E9DD-0C12-FD76-7E4F-51B8FDF45FA2}"/>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E89A56B4-19DB-DBEB-52EB-CF46A0525185}"/>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12:30</a:t>
            </a:r>
            <a:endParaRPr sz="2700" dirty="0"/>
          </a:p>
        </p:txBody>
      </p:sp>
      <p:sp>
        <p:nvSpPr>
          <p:cNvPr id="27" name="Google Shape;241;p6">
            <a:extLst>
              <a:ext uri="{FF2B5EF4-FFF2-40B4-BE49-F238E27FC236}">
                <a16:creationId xmlns:a16="http://schemas.microsoft.com/office/drawing/2014/main" id="{FF957B8C-A49E-8AA3-AC3C-070356183A7C}"/>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5B9C04EE-A284-9E85-0D5E-84A88C433AC1}"/>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73B2892A-BC82-DC8B-A320-E5261D904BF3}"/>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ADE27B4D-88BB-0AA6-F4B0-296D65C4B8A8}"/>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20D465E5-85CA-31D0-5A7A-A2EAD0BB5219}"/>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9B7EBF86-5516-A5E3-F2CA-801D3FFB0BAA}"/>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6C7113DB-A8B7-2393-6AEF-6AEC7E08E152}"/>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CA0A2970-A64D-46AA-41E9-F3AAD95FAC7B}"/>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BDA1D3B2-3364-C62E-37C5-EE872A1F0606}"/>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C19C3FD7-7C40-1741-133F-6AE5B80D6B1D}"/>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89B2ADA1-A1A9-5381-81EA-55DCF48FB977}"/>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E5D64CE8-B300-06E6-EBAE-25D450663221}"/>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BF23B4FB-5946-FC6C-EBC5-AFBC40FE5945}"/>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9AED4932-1B96-AA96-29F7-BBBDA2738F4D}"/>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4A400094-36DA-8E85-FE08-FE949C9219EF}"/>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C4DD5B94-F479-C2AD-EA90-CF7B0E877B1F}"/>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090ED624-BC0E-BB6C-6D4F-B81B31017364}"/>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56FE4E80-1053-3FF9-93E9-92D9366FE09A}"/>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B3690150-C7C7-A404-BD87-5DBF9A6A495C}"/>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9FCF79A3-E6C0-36CA-7DAC-41A0AE87FAF8}"/>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131A4A2A-3666-CA3F-A2F8-7022E5EF1141}"/>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931040E4-BC79-02F7-F4B4-843A4885A091}"/>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5A74FA3D-36A5-4E50-47D6-4E5951F2166B}"/>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EE8ABF99-8A0B-6186-54B3-74594E459A9C}"/>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B67FF63D-0643-77BB-453A-B0B8D35680AF}"/>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14:00</a:t>
            </a:r>
            <a:endParaRPr sz="2700" dirty="0"/>
          </a:p>
        </p:txBody>
      </p:sp>
      <p:sp>
        <p:nvSpPr>
          <p:cNvPr id="52" name="Abgerundetes Rechteck 51">
            <a:extLst>
              <a:ext uri="{FF2B5EF4-FFF2-40B4-BE49-F238E27FC236}">
                <a16:creationId xmlns:a16="http://schemas.microsoft.com/office/drawing/2014/main" id="{251A0BDB-BA2D-3B66-AD48-74DFDFE7BD5C}"/>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9990DFFF-154F-E281-45DF-78263D6395AD}"/>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90C48816-E18A-255D-6471-88AAB777D155}"/>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0CB81277-C209-0A7C-02C8-7385B70AF177}"/>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EBA60C91-2D8D-352E-BE8D-499A7391F457}"/>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0BDF128C-7CF2-E50A-0E46-BC267D48F25D}"/>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2449116E-AD4C-C2FB-2350-36D3455878F3}"/>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CE3937C3-43E6-8706-7B92-905392F8CD20}"/>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A72328D2-4118-E0D0-8652-5623A45E9EBB}"/>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E8466377-49E8-99A4-9BEE-2EB5E3CE4ECA}"/>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B0718B90-F542-2A9C-CC41-4DC0F9AF4406}"/>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A85A1EB9-BF0B-4D07-E691-CE3CC32E193F}"/>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CF584C8F-1623-377F-26D8-94FA77355A9E}"/>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832E42C8-FFAB-8C52-F225-C77648D5EC41}"/>
              </a:ext>
            </a:extLst>
          </p:cNvPr>
          <p:cNvGrpSpPr/>
          <p:nvPr/>
        </p:nvGrpSpPr>
        <p:grpSpPr>
          <a:xfrm>
            <a:off x="10457908" y="6996110"/>
            <a:ext cx="4218743" cy="560631"/>
            <a:chOff x="0" y="0"/>
            <a:chExt cx="2575545" cy="272475"/>
          </a:xfrm>
          <a:solidFill>
            <a:srgbClr val="FFD966"/>
          </a:solidFill>
        </p:grpSpPr>
        <p:sp>
          <p:nvSpPr>
            <p:cNvPr id="66" name="Google Shape;246;p6">
              <a:extLst>
                <a:ext uri="{FF2B5EF4-FFF2-40B4-BE49-F238E27FC236}">
                  <a16:creationId xmlns:a16="http://schemas.microsoft.com/office/drawing/2014/main" id="{9B750B26-EC01-3C40-BDF7-0BCCEBCC2BE4}"/>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6E0477F5-0698-29EC-E17C-3B31A5DFA1AC}"/>
                </a:ext>
              </a:extLst>
            </p:cNvPr>
            <p:cNvSpPr txBox="1"/>
            <p:nvPr/>
          </p:nvSpPr>
          <p:spPr>
            <a:xfrm>
              <a:off x="0" y="38100"/>
              <a:ext cx="2575545" cy="234375"/>
            </a:xfrm>
            <a:prstGeom prst="rect">
              <a:avLst/>
            </a:prstGeom>
            <a:grp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7805D66C-2104-21E4-0D82-62357732E168}"/>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B6A6887A-3090-CA4B-5DC9-A02526BEEA69}"/>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348A494F-DAAA-DCB5-48B8-71FED40D2C40}"/>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C733E4DE-22A9-44B9-9D8C-FF595F62396B}"/>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2AA72314-FF25-A408-10BF-C301D847EC5C}"/>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FAD69278-5115-643E-ADB3-A1CFBDA9EB7A}"/>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049C1C43-D0DF-CCDE-83AE-78825E048065}"/>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6AE39431-0992-A19C-8758-95BD11A8281F}"/>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3751F450-D7A8-B4A3-BA74-9DD2B1BBE689}"/>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2ED5389E-5C5C-CC65-FE1E-7F90CD1B6BB0}"/>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9D40874E-5097-A0FE-CADC-86A00828A1A7}"/>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6FD99A17-2CF3-1317-B01E-A5B3CD64D712}"/>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3D5EB288-6B87-6D6F-C3F6-E53F2D9DB461}"/>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674222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7" name="Freeform 7"/>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8" name="Freeform 8"/>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9" name="Freeform 9"/>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10" name="Freeform 10"/>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11" name="Freeform 11"/>
          <p:cNvSpPr/>
          <p:nvPr/>
        </p:nvSpPr>
        <p:spPr>
          <a:xfrm>
            <a:off x="7484718" y="4733401"/>
            <a:ext cx="3318565" cy="3318565"/>
          </a:xfrm>
          <a:prstGeom prst="roundRect">
            <a:avLst/>
          </a:prstGeom>
          <a:blipFill>
            <a:blip r:embed="rId10"/>
            <a:stretch>
              <a:fillRect/>
            </a:stretch>
          </a:blipFill>
        </p:spPr>
        <p:txBody>
          <a:bodyPr/>
          <a:lstStyle/>
          <a:p>
            <a:endParaRPr lang="de-DE"/>
          </a:p>
        </p:txBody>
      </p:sp>
      <p:sp>
        <p:nvSpPr>
          <p:cNvPr id="13" name="Freeform 13"/>
          <p:cNvSpPr/>
          <p:nvPr/>
        </p:nvSpPr>
        <p:spPr>
          <a:xfrm>
            <a:off x="7666658" y="4925763"/>
            <a:ext cx="2954683" cy="2954683"/>
          </a:xfrm>
          <a:custGeom>
            <a:avLst/>
            <a:gdLst/>
            <a:ahLst/>
            <a:cxnLst/>
            <a:rect l="l" t="t" r="r" b="b"/>
            <a:pathLst>
              <a:path w="2753545" h="2753545">
                <a:moveTo>
                  <a:pt x="0" y="0"/>
                </a:moveTo>
                <a:lnTo>
                  <a:pt x="2753544" y="0"/>
                </a:lnTo>
                <a:lnTo>
                  <a:pt x="2753544" y="2753545"/>
                </a:lnTo>
                <a:lnTo>
                  <a:pt x="0" y="2753545"/>
                </a:lnTo>
                <a:lnTo>
                  <a:pt x="0" y="0"/>
                </a:lnTo>
                <a:close/>
              </a:path>
            </a:pathLst>
          </a:custGeom>
          <a:blipFill>
            <a:blip r:embed="rId11"/>
            <a:stretch>
              <a:fillRect/>
            </a:stretch>
          </a:blipFill>
        </p:spPr>
        <p:txBody>
          <a:bodyPr/>
          <a:lstStyle/>
          <a:p>
            <a:endParaRPr lang="de-DE"/>
          </a:p>
        </p:txBody>
      </p:sp>
      <p:sp>
        <p:nvSpPr>
          <p:cNvPr id="14" name="Freeform 14"/>
          <p:cNvSpPr/>
          <p:nvPr/>
        </p:nvSpPr>
        <p:spPr>
          <a:xfrm>
            <a:off x="11430000" y="5753100"/>
            <a:ext cx="1295400" cy="1295400"/>
          </a:xfrm>
          <a:custGeom>
            <a:avLst/>
            <a:gdLst/>
            <a:ahLst/>
            <a:cxnLst/>
            <a:rect l="l" t="t" r="r" b="b"/>
            <a:pathLst>
              <a:path w="1056226" h="1056226">
                <a:moveTo>
                  <a:pt x="0" y="0"/>
                </a:moveTo>
                <a:lnTo>
                  <a:pt x="1056226" y="0"/>
                </a:lnTo>
                <a:lnTo>
                  <a:pt x="1056226" y="1056226"/>
                </a:lnTo>
                <a:lnTo>
                  <a:pt x="0" y="10562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a:p>
        </p:txBody>
      </p:sp>
      <p:sp>
        <p:nvSpPr>
          <p:cNvPr id="15" name="TextBox 15"/>
          <p:cNvSpPr txBox="1"/>
          <p:nvPr/>
        </p:nvSpPr>
        <p:spPr>
          <a:xfrm>
            <a:off x="1896469" y="2158834"/>
            <a:ext cx="14495062" cy="1844675"/>
          </a:xfrm>
          <a:prstGeom prst="rect">
            <a:avLst/>
          </a:prstGeom>
        </p:spPr>
        <p:txBody>
          <a:bodyPr lIns="0" tIns="0" rIns="0" bIns="0" rtlCol="0" anchor="t">
            <a:spAutoFit/>
          </a:bodyPr>
          <a:lstStyle/>
          <a:p>
            <a:pPr algn="ctr">
              <a:lnSpc>
                <a:spcPts val="4900"/>
              </a:lnSpc>
            </a:pPr>
            <a:r>
              <a:rPr lang="en-US" sz="3500">
                <a:solidFill>
                  <a:srgbClr val="FFFFFF"/>
                </a:solidFill>
                <a:latin typeface="DM Sans"/>
                <a:ea typeface="DM Sans"/>
                <a:cs typeface="DM Sans"/>
                <a:sym typeface="DM Sans"/>
              </a:rPr>
              <a:t>Du hast eine </a:t>
            </a:r>
            <a:r>
              <a:rPr lang="en-US" sz="3500" b="1">
                <a:solidFill>
                  <a:srgbClr val="FFFFFF"/>
                </a:solidFill>
                <a:latin typeface="DM Sans Bold"/>
                <a:ea typeface="DM Sans Bold"/>
                <a:cs typeface="DM Sans Bold"/>
                <a:sym typeface="DM Sans Bold"/>
              </a:rPr>
              <a:t>Idee</a:t>
            </a:r>
            <a:r>
              <a:rPr lang="en-US" sz="3500">
                <a:solidFill>
                  <a:srgbClr val="FFFFFF"/>
                </a:solidFill>
                <a:latin typeface="DM Sans"/>
                <a:ea typeface="DM Sans"/>
                <a:cs typeface="DM Sans"/>
                <a:sym typeface="DM Sans"/>
              </a:rPr>
              <a:t>, willst Teil der </a:t>
            </a:r>
            <a:r>
              <a:rPr lang="en-US" sz="3500" b="1">
                <a:solidFill>
                  <a:srgbClr val="FFFFFF"/>
                </a:solidFill>
                <a:latin typeface="DM Sans Bold"/>
                <a:ea typeface="DM Sans Bold"/>
                <a:cs typeface="DM Sans Bold"/>
                <a:sym typeface="DM Sans Bold"/>
              </a:rPr>
              <a:t>nächsten Gründer-Generation </a:t>
            </a:r>
            <a:r>
              <a:rPr lang="en-US" sz="3500">
                <a:solidFill>
                  <a:srgbClr val="FFFFFF"/>
                </a:solidFill>
                <a:latin typeface="DM Sans"/>
                <a:ea typeface="DM Sans"/>
                <a:cs typeface="DM Sans"/>
                <a:sym typeface="DM Sans"/>
              </a:rPr>
              <a:t>werden oder sogar aktiv</a:t>
            </a:r>
            <a:r>
              <a:rPr lang="en-US" sz="3500" b="1">
                <a:solidFill>
                  <a:srgbClr val="FFFFFF"/>
                </a:solidFill>
                <a:latin typeface="DM Sans Bold"/>
                <a:ea typeface="DM Sans Bold"/>
                <a:cs typeface="DM Sans Bold"/>
                <a:sym typeface="DM Sans Bold"/>
              </a:rPr>
              <a:t> im FFI Team </a:t>
            </a:r>
            <a:r>
              <a:rPr lang="en-US" sz="3500">
                <a:solidFill>
                  <a:srgbClr val="FFFFFF"/>
                </a:solidFill>
                <a:latin typeface="DM Sans"/>
                <a:ea typeface="DM Sans"/>
                <a:cs typeface="DM Sans"/>
                <a:sym typeface="DM Sans"/>
              </a:rPr>
              <a:t>mitarbeiten? Dann </a:t>
            </a:r>
            <a:r>
              <a:rPr lang="en-US" sz="3500" b="1">
                <a:solidFill>
                  <a:srgbClr val="FFFFFF"/>
                </a:solidFill>
                <a:latin typeface="DM Sans Bold"/>
                <a:ea typeface="DM Sans Bold"/>
                <a:cs typeface="DM Sans Bold"/>
                <a:sym typeface="DM Sans Bold"/>
              </a:rPr>
              <a:t>bewirb dich jetzt</a:t>
            </a:r>
            <a:r>
              <a:rPr lang="en-US" sz="3500">
                <a:solidFill>
                  <a:srgbClr val="FFFFFF"/>
                </a:solidFill>
                <a:latin typeface="DM Sans"/>
                <a:ea typeface="DM Sans"/>
                <a:cs typeface="DM Sans"/>
                <a:sym typeface="DM Sans"/>
              </a:rPr>
              <a:t> - wir freuen uns auf dich!</a:t>
            </a:r>
          </a:p>
        </p:txBody>
      </p:sp>
      <p:sp>
        <p:nvSpPr>
          <p:cNvPr id="19" name="Abgerundetes Rechteck 18">
            <a:extLst>
              <a:ext uri="{FF2B5EF4-FFF2-40B4-BE49-F238E27FC236}">
                <a16:creationId xmlns:a16="http://schemas.microsoft.com/office/drawing/2014/main" id="{940C767A-3C3C-12EA-0D2A-AE50A14573AB}"/>
              </a:ext>
            </a:extLst>
          </p:cNvPr>
          <p:cNvSpPr/>
          <p:nvPr/>
        </p:nvSpPr>
        <p:spPr>
          <a:xfrm>
            <a:off x="6603160" y="261894"/>
            <a:ext cx="5029200" cy="975389"/>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Google Shape;757;p27">
            <a:extLst>
              <a:ext uri="{FF2B5EF4-FFF2-40B4-BE49-F238E27FC236}">
                <a16:creationId xmlns:a16="http://schemas.microsoft.com/office/drawing/2014/main" id="{20326F65-7F7D-E9BE-AA5E-E652F12C741B}"/>
              </a:ext>
            </a:extLst>
          </p:cNvPr>
          <p:cNvSpPr txBox="1"/>
          <p:nvPr/>
        </p:nvSpPr>
        <p:spPr>
          <a:xfrm>
            <a:off x="4419600" y="680811"/>
            <a:ext cx="9346360" cy="477375"/>
          </a:xfrm>
          <a:prstGeom prst="rect">
            <a:avLst/>
          </a:prstGeom>
          <a:noFill/>
          <a:ln>
            <a:noFill/>
          </a:ln>
        </p:spPr>
        <p:txBody>
          <a:bodyPr spcFirstLastPara="1" wrap="square" lIns="0" tIns="0" rIns="0" bIns="0" anchor="t" anchorCtr="0">
            <a:spAutoFit/>
          </a:bodyPr>
          <a:lstStyle/>
          <a:p>
            <a:pPr marL="0" marR="0" lvl="0" indent="0" algn="ctr" rtl="0">
              <a:lnSpc>
                <a:spcPct val="46772"/>
              </a:lnSpc>
              <a:spcBef>
                <a:spcPts val="0"/>
              </a:spcBef>
              <a:spcAft>
                <a:spcPts val="0"/>
              </a:spcAft>
              <a:buNone/>
            </a:pPr>
            <a:r>
              <a:rPr lang="en-US" sz="6600" b="1" dirty="0">
                <a:solidFill>
                  <a:srgbClr val="E67F6B"/>
                </a:solidFill>
                <a:latin typeface="Montserrat Black"/>
                <a:cs typeface="Montserrat Black"/>
                <a:sym typeface="Montserrat Black"/>
              </a:rPr>
              <a:t>Sei </a:t>
            </a:r>
            <a:r>
              <a:rPr lang="en-US" sz="6600" b="1" dirty="0" err="1">
                <a:solidFill>
                  <a:srgbClr val="E67F6B"/>
                </a:solidFill>
                <a:latin typeface="Montserrat Black"/>
                <a:cs typeface="Montserrat Black"/>
                <a:sym typeface="Montserrat Black"/>
              </a:rPr>
              <a:t>dabei</a:t>
            </a:r>
            <a:endParaRPr sz="3200" dirty="0"/>
          </a:p>
        </p:txBody>
      </p:sp>
      <p:grpSp>
        <p:nvGrpSpPr>
          <p:cNvPr id="6" name="Gruppieren 5">
            <a:extLst>
              <a:ext uri="{FF2B5EF4-FFF2-40B4-BE49-F238E27FC236}">
                <a16:creationId xmlns:a16="http://schemas.microsoft.com/office/drawing/2014/main" id="{0844B1DC-242C-654F-411F-4F4551BB536B}"/>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DA6613A2-79CD-B192-DEBE-35BD51780CA4}"/>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40049D9B-380E-936A-D0CA-DB74B6629231}"/>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E90C43BB-122D-7A68-2B32-5E855E6786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94CB32-21A8-09DC-B047-9BDE257710A7}"/>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E2B54C62-432F-968A-B2FA-5D866D4C935F}"/>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566BACEE-C099-5164-33F8-35ECB71C4E2B}"/>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F3F293DA-20A1-2F96-6077-312403A73E6D}"/>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02057D7A-9190-9389-0993-D015B7FC8F53}"/>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090DED4E-44B3-A66E-68B9-7F96F2FE94AD}"/>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0B6CC82D-A095-2CC8-54E2-0C358B24BD44}"/>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3DEFB6A9-5E79-1FCE-F2B2-DC19ED635640}"/>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499EB5DE-68ED-6A24-B4B7-28A1E7437E81}"/>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8487D2E4-8DEA-1C23-2366-92FA82CFE094}"/>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C0C7682A-DE4F-6F82-97CF-7225BE3874E9}"/>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773FE865-951C-2C78-1D95-19FBDFE6EF16}"/>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0BA86EED-88CA-94F5-B9B0-953A012BA2BF}"/>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9BEFFF90-5133-21F0-07AC-E903FF3A4B8C}"/>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AD06DFB8-A1FA-027B-7ACE-F5D827668C17}"/>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9ABFE126-A5EA-734B-6434-ACBDE7961B4F}"/>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722CD1FD-8172-1C47-024A-AFA8CAF85A98}"/>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2B9C819C-EA0B-CF73-FA0C-08BF5C8535C1}"/>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553317AE-5FAC-CEDC-540E-84752CF1770C}"/>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A4F53447-376B-EBC8-4534-3A4EE13DAC0D}"/>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0A2B6AE9-E34A-C09C-4ECF-D095658D469B}"/>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2796A731-780D-3D6E-E5CB-8E6E366DA6FB}"/>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B620C052-6921-B187-0A23-753FB33881B8}"/>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01DC2E73-882F-4EE2-346D-C7B2CBA31538}"/>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9A84F75C-76DE-0E09-DFDC-EFC51ABD385C}"/>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8B16B49C-703B-DE68-7CBC-7ECF512FB72A}"/>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BEA8C864-6A42-1BB7-35B6-5F6DACCB0452}"/>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81E6A467-9347-5E85-2D9B-9A7FCE7AABA8}"/>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87C3954E-4011-15BD-AB87-267062D05909}"/>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C3E7C62D-F674-112D-471E-CA8EC29A0087}"/>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32550373-04A3-40C5-C215-3FE3E39AB009}"/>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9B3211BD-8E41-8340-3264-2A9DC674976E}"/>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3A13DA50-8DA6-9010-8D5C-16D017718E60}"/>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BB3D4656-14E0-FBE6-AD82-DFC864D302DD}"/>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983316E8-B7F1-2AF5-E418-287CB669FE5F}"/>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80A2BB25-C801-9B4B-E3AB-7F8DFF3AF840}"/>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BADAB196-A2B5-D267-F7D9-273F25AB1AFA}"/>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143AF905-DCD8-355D-70DF-04A5A1748411}"/>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4A33A04B-A04F-D61A-C89F-871BAE93B17E}"/>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0CB271EA-D39F-49E4-9C0E-F410FE7616A5}"/>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D36CA247-6B70-494B-7901-0360BE94BECC}"/>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C0E92D34-A9DE-7CA9-472D-659EFCC0B2D4}"/>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5B385B1C-555C-E345-82F4-E935E1ADF8EE}"/>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5EC761CD-6B9C-7EF7-FEFD-76EBA821DD47}"/>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B6D9BC34-91B1-2430-38D0-962A5E728686}"/>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DFECD1EE-E6F1-449D-4558-0E736E2D8439}"/>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F5768DFA-54D8-5BF5-74EA-B587AF294F84}"/>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446C5E8F-CBE3-5E4F-C8FE-04FB0A4233ED}"/>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539D2F7C-5E72-E2BB-5C1C-8ADEC6CC12C1}"/>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FAB044F2-24D2-FB66-BC5E-132CE2007FDF}"/>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76C744CA-D90D-DBCC-6C60-F8A6FC44B239}"/>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F08079C7-AB71-8A11-AB4A-214E0C46D766}"/>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A51C77C1-E494-1460-3A69-61517CC5A515}"/>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725C10D3-57DB-E8B2-87E1-E7CF9A9E14DA}"/>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29ECCC3B-9E84-F63E-E1F7-233B5A036E50}"/>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AAC0A0D7-9904-6F3A-358A-55084BC72B4A}"/>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16C6A336-A748-6E99-A829-10A1608CD406}"/>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DF116830-6F9F-A013-2BBC-2640826A69FB}"/>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BD9C6E51-B6CE-71C5-BF12-053C40FB1F6B}"/>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B278C1E9-0A0B-795B-1492-D7B0DB5A9F83}"/>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78D4F9DD-C644-5E37-2462-23108E223BE7}"/>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FCA01925-1B4E-2435-F002-7A3C8EE0176F}"/>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BA666D2A-4CF7-CE88-6EE2-F1EC8D62A721}"/>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1534F2DE-550A-55CF-A39A-D18E1D40DB98}"/>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06EFF13B-C2B7-3131-FAB6-A669D9C1A36C}"/>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EF2F85F2-3CB5-CBC7-04E1-4812C47990BE}"/>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6F836ED1-A759-77DA-ED18-82C82A339712}"/>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40EEA0E2-5F09-AD6D-A5DE-A2EA3B780A34}"/>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FDF81C29-CA81-9D3B-B995-D1753EFA5D09}"/>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FA730306-3D4C-98D8-A429-A7A3F04198F8}"/>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5F809287-3573-D54E-D9F0-4B69ADA991AD}"/>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23C70D2A-84A8-3763-0AA7-D81A7313ACF7}"/>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8779EBEB-6038-EB96-5530-8971DA7CFCC1}"/>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96934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8F6D934F-AE90-BD5C-887D-13AA3E8382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4985E1-0B3E-1F9B-01FF-197D84562E72}"/>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A9C0E441-64D7-1D36-3F79-85597A3FEBDE}"/>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62932510-A8CD-7924-831F-30427AF02A45}"/>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99DED775-F66A-4A8A-CAA0-1DD35FE1ABFC}"/>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F869C8A1-1AA2-ABDF-B08C-96CFC2634D43}"/>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90B466AA-B522-196F-4740-29CBD4E4D068}"/>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A71C51E3-8C65-4584-219E-CCD31C980AD8}"/>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DB386221-E901-DD67-BC7C-79EF486B5594}"/>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4ADA7882-6B22-B6AE-453C-A5964CFD5F2E}"/>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280E2065-25E9-FE21-A55E-0C53306C762E}"/>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13B3F855-C150-E290-E42E-F6AE2B048E5B}"/>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E2D2FDB8-BC21-79C0-58FD-77AF6C30580D}"/>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D3CA0A0D-B517-8E23-4C63-3B4FE1432C1D}"/>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B18C0B31-3670-8C5B-7E81-A5D1D25070C4}"/>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2A0C8DAE-F52F-316C-937C-0868FD857EC7}"/>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C2E2E483-5C57-38E1-2987-568BC8FCF081}"/>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89486151-7D6E-1223-38E5-6E0CF7FF15C3}"/>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1D4E5F23-7E23-5859-5E17-6FD7D1258A1C}"/>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548FDC1F-9FA6-294F-4961-1D75F678DFEE}"/>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5B18D0E8-A0BD-2B36-E858-4118CBFBEB4E}"/>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FD60EBFC-FBDA-172D-93CC-91B6557DDF06}"/>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077030FB-7B1E-0BDA-70BB-B4C4F4012D1D}"/>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F0F2E40D-BCDA-F8EF-72CB-A969FDA02B57}"/>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C8891DB7-2673-3E28-405E-42A7CB04C1AC}"/>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9BE48EDC-1A39-6CBD-E66C-9D440B0DCC8B}"/>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EAACF282-5691-0D95-1DE3-1A570B7B3D12}"/>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6FC729A8-EFAC-FA10-DDE8-0EFE1D82F2E8}"/>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A691A409-F463-52EF-1E63-26055265D047}"/>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0CE05C5C-1549-D25F-EFCE-24155E56F1EB}"/>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D7ACACC8-AEB0-6C3F-E708-152BE63B722C}"/>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58B3E79D-BF5F-108E-69AB-A0793108C782}"/>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6C107A9E-2C26-0C33-5612-A398FF2C89D4}"/>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8BE6992B-4AC8-6844-6FBF-F036BECF96E8}"/>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0A9B34B2-9F1D-C103-44FA-A9E6DAF15C87}"/>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1B7B6029-460B-5298-2E5A-60154C920FF7}"/>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F055CD83-B6B1-FEA7-92A4-3988298EE42F}"/>
              </a:ext>
            </a:extLst>
          </p:cNvPr>
          <p:cNvGrpSpPr/>
          <p:nvPr/>
        </p:nvGrpSpPr>
        <p:grpSpPr>
          <a:xfrm>
            <a:off x="4365986" y="3052113"/>
            <a:ext cx="4255289" cy="565944"/>
            <a:chOff x="-21967" y="12021"/>
            <a:chExt cx="2573582" cy="272475"/>
          </a:xfrm>
          <a:solidFill>
            <a:srgbClr val="FFD966"/>
          </a:solidFill>
        </p:grpSpPr>
        <p:sp>
          <p:nvSpPr>
            <p:cNvPr id="44" name="Google Shape;229;p6">
              <a:extLst>
                <a:ext uri="{FF2B5EF4-FFF2-40B4-BE49-F238E27FC236}">
                  <a16:creationId xmlns:a16="http://schemas.microsoft.com/office/drawing/2014/main" id="{4917E0D8-255E-F204-CA9E-AD71B2273950}"/>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CFD86C62-12EF-0324-B73D-CAB2E35E4C0D}"/>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587699F5-0F81-816F-7372-62B60CFF859A}"/>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D2066175-12DF-B8A6-4B3E-7A8D48BE841E}"/>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270B6B27-AAEF-301C-516E-A01F1AD4B623}"/>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F2AA6B80-55CF-778A-947C-42299F8308F1}"/>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E47D4FED-7E21-C73F-1004-C6F34BF95DFC}"/>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DEC23FB0-6C43-D03C-4267-808D71849236}"/>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53AAF382-C82B-15AF-7EDE-2A36879161FF}"/>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9B3BD54A-2424-F2CB-608F-411FDB8227E5}"/>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53617F8B-AF38-799A-526F-4E1EA4DC4369}"/>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33F05D97-06D9-366C-E895-F21F43C1D1EF}"/>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A7A576F5-54B0-E20C-DFE4-118BAEE3211C}"/>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01AC9743-84E8-EF62-7AC1-C70A29EA467B}"/>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1866700D-4527-6380-554E-B68B0A893D80}"/>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955702A4-80B2-7584-A71C-2340E6F0512D}"/>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9548EC78-DD20-D204-DC10-CF7E4AAE383B}"/>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0E2CBDFF-BB29-9373-F6C9-286C181E968D}"/>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A5B12DFC-C260-E615-9569-8418B5504938}"/>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1F4F4085-7D9E-F346-26B7-D44CFE0C9C5E}"/>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B92A5995-EDB3-582A-6DC1-16741FDE1D6F}"/>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8B008FDC-32DA-CC2A-21D6-50D5540CB190}"/>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B4A8FA90-43AB-C880-5343-66821A5C922C}"/>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D70208BC-1D1F-2A35-2C5E-0ACEB30DA8AC}"/>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F6C4F0A0-F41E-94DC-0A94-1B1DCF098275}"/>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B2BADF73-5FE4-0B09-0A4A-C1B221791FCC}"/>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7F444F6E-9E42-7334-712E-3A1BAF460EBB}"/>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75C3D62E-A5B4-8F16-9BEC-DDFA90521E03}"/>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5F1B569D-C9A2-768D-000F-E83BBD246904}"/>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8DE2E43D-DA98-4F31-B4D5-A0827EC6E050}"/>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B42909BC-2443-6AFF-A118-62B760F3B673}"/>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5E330A15-E9C1-ED47-64F5-9C9DC2B5D89D}"/>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45983AF5-094E-64CB-B74B-FC5AEEF14C3A}"/>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E161A8CE-02C9-3809-7014-EA075FEE13AB}"/>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A841E542-63A6-CC2F-721B-8AF9AE19A332}"/>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45375118-0248-3106-4611-0F761AA7111B}"/>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D5A70C9B-F709-3D10-7D27-3C1FA871F0BE}"/>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69205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a:extLst>
            <a:ext uri="{FF2B5EF4-FFF2-40B4-BE49-F238E27FC236}">
              <a16:creationId xmlns:a16="http://schemas.microsoft.com/office/drawing/2014/main" id="{281E12B2-0E6E-5F02-2545-DA4083EF3E3A}"/>
            </a:ext>
          </a:extLst>
        </p:cNvPr>
        <p:cNvGrpSpPr/>
        <p:nvPr/>
      </p:nvGrpSpPr>
      <p:grpSpPr>
        <a:xfrm>
          <a:off x="0" y="0"/>
          <a:ext cx="0" cy="0"/>
          <a:chOff x="0" y="0"/>
          <a:chExt cx="0" cy="0"/>
        </a:xfrm>
      </p:grpSpPr>
      <p:sp>
        <p:nvSpPr>
          <p:cNvPr id="397" name="Google Shape;397;p12">
            <a:extLst>
              <a:ext uri="{FF2B5EF4-FFF2-40B4-BE49-F238E27FC236}">
                <a16:creationId xmlns:a16="http://schemas.microsoft.com/office/drawing/2014/main" id="{EF2145EA-14A4-35DF-EA87-D5B6E02119F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99" name="Google Shape;399;p12">
            <a:extLst>
              <a:ext uri="{FF2B5EF4-FFF2-40B4-BE49-F238E27FC236}">
                <a16:creationId xmlns:a16="http://schemas.microsoft.com/office/drawing/2014/main" id="{18879672-34E4-BAA4-CD2D-7955A5A71B2D}"/>
              </a:ext>
            </a:extLst>
          </p:cNvPr>
          <p:cNvSpPr/>
          <p:nvPr/>
        </p:nvSpPr>
        <p:spPr>
          <a:xfrm rot="10800000">
            <a:off x="15327680" y="750260"/>
            <a:ext cx="2313935" cy="715217"/>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0" name="Google Shape;400;p12">
            <a:extLst>
              <a:ext uri="{FF2B5EF4-FFF2-40B4-BE49-F238E27FC236}">
                <a16:creationId xmlns:a16="http://schemas.microsoft.com/office/drawing/2014/main" id="{D6C6BC76-0F0B-670F-A53D-300D1A02FB06}"/>
              </a:ext>
            </a:extLst>
          </p:cNvPr>
          <p:cNvSpPr/>
          <p:nvPr/>
        </p:nvSpPr>
        <p:spPr>
          <a:xfrm rot="1788299">
            <a:off x="-1284580" y="8635066"/>
            <a:ext cx="3903344" cy="195167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1" name="Google Shape;401;p12">
            <a:extLst>
              <a:ext uri="{FF2B5EF4-FFF2-40B4-BE49-F238E27FC236}">
                <a16:creationId xmlns:a16="http://schemas.microsoft.com/office/drawing/2014/main" id="{0680E678-4C37-A209-B5AA-A592227F7F10}"/>
              </a:ext>
            </a:extLst>
          </p:cNvPr>
          <p:cNvSpPr/>
          <p:nvPr/>
        </p:nvSpPr>
        <p:spPr>
          <a:xfrm>
            <a:off x="16917212" y="9108781"/>
            <a:ext cx="2356442" cy="2356442"/>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7" name="Google Shape;407;p12">
            <a:extLst>
              <a:ext uri="{FF2B5EF4-FFF2-40B4-BE49-F238E27FC236}">
                <a16:creationId xmlns:a16="http://schemas.microsoft.com/office/drawing/2014/main" id="{062DC6C3-A2F6-9C0F-0340-BF740ECBEC6D}"/>
              </a:ext>
            </a:extLst>
          </p:cNvPr>
          <p:cNvSpPr txBox="1"/>
          <p:nvPr/>
        </p:nvSpPr>
        <p:spPr>
          <a:xfrm>
            <a:off x="3962401" y="-1162051"/>
            <a:ext cx="277097"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414" name="Google Shape;414;p12">
            <a:extLst>
              <a:ext uri="{FF2B5EF4-FFF2-40B4-BE49-F238E27FC236}">
                <a16:creationId xmlns:a16="http://schemas.microsoft.com/office/drawing/2014/main" id="{74D905B1-7691-064E-A80A-19A358484379}"/>
              </a:ext>
            </a:extLst>
          </p:cNvPr>
          <p:cNvSpPr/>
          <p:nvPr/>
        </p:nvSpPr>
        <p:spPr>
          <a:xfrm>
            <a:off x="2407920" y="7102935"/>
            <a:ext cx="13685520" cy="1919757"/>
          </a:xfrm>
          <a:prstGeom prst="roundRect">
            <a:avLst>
              <a:gd name="adj" fmla="val 16667"/>
            </a:avLst>
          </a:prstGeom>
          <a:noFill/>
          <a:ln>
            <a:noFill/>
          </a:ln>
        </p:spPr>
        <p:txBody>
          <a:bodyPr spcFirstLastPara="1" wrap="square" lIns="137138" tIns="68550" rIns="137138" bIns="68550" anchor="ctr" anchorCtr="0">
            <a:noAutofit/>
          </a:bodyPr>
          <a:lstStyle/>
          <a:p>
            <a:pPr algn="ctr"/>
            <a:endParaRPr sz="3000" dirty="0">
              <a:solidFill>
                <a:schemeClr val="dk1"/>
              </a:solidFill>
              <a:latin typeface="Arial"/>
              <a:ea typeface="Arial"/>
              <a:cs typeface="Arial"/>
              <a:sym typeface="Arial"/>
            </a:endParaRPr>
          </a:p>
        </p:txBody>
      </p:sp>
      <p:sp>
        <p:nvSpPr>
          <p:cNvPr id="5" name="Abgerundetes Rechteck 4">
            <a:extLst>
              <a:ext uri="{FF2B5EF4-FFF2-40B4-BE49-F238E27FC236}">
                <a16:creationId xmlns:a16="http://schemas.microsoft.com/office/drawing/2014/main" id="{224DBB07-6E21-67FB-689E-6A599726BCEC}"/>
              </a:ext>
            </a:extLst>
          </p:cNvPr>
          <p:cNvSpPr/>
          <p:nvPr/>
        </p:nvSpPr>
        <p:spPr>
          <a:xfrm>
            <a:off x="5638800" y="392843"/>
            <a:ext cx="7086600"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6" name="Google Shape;757;p27">
            <a:extLst>
              <a:ext uri="{FF2B5EF4-FFF2-40B4-BE49-F238E27FC236}">
                <a16:creationId xmlns:a16="http://schemas.microsoft.com/office/drawing/2014/main" id="{6C11D19B-CCD6-41DB-628C-2F3490CB93E9}"/>
              </a:ext>
            </a:extLst>
          </p:cNvPr>
          <p:cNvSpPr txBox="1"/>
          <p:nvPr/>
        </p:nvSpPr>
        <p:spPr>
          <a:xfrm>
            <a:off x="5379678"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Kennenlernen</a:t>
            </a:r>
            <a:endParaRPr sz="2700" dirty="0"/>
          </a:p>
        </p:txBody>
      </p:sp>
      <p:grpSp>
        <p:nvGrpSpPr>
          <p:cNvPr id="3" name="Gruppieren 2">
            <a:extLst>
              <a:ext uri="{FF2B5EF4-FFF2-40B4-BE49-F238E27FC236}">
                <a16:creationId xmlns:a16="http://schemas.microsoft.com/office/drawing/2014/main" id="{D7A1747C-3EFB-A3B4-643D-5E9FE03ED9E8}"/>
              </a:ext>
            </a:extLst>
          </p:cNvPr>
          <p:cNvGrpSpPr/>
          <p:nvPr/>
        </p:nvGrpSpPr>
        <p:grpSpPr>
          <a:xfrm>
            <a:off x="6139766" y="9557093"/>
            <a:ext cx="6096000" cy="533400"/>
            <a:chOff x="6629400" y="8953500"/>
            <a:chExt cx="6096000" cy="533400"/>
          </a:xfrm>
        </p:grpSpPr>
        <p:sp>
          <p:nvSpPr>
            <p:cNvPr id="4" name="TextBox 3">
              <a:extLst>
                <a:ext uri="{FF2B5EF4-FFF2-40B4-BE49-F238E27FC236}">
                  <a16:creationId xmlns:a16="http://schemas.microsoft.com/office/drawing/2014/main" id="{50A241E1-85CF-CA67-8D6F-02A160411168}"/>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21B00099-8C87-E64E-1C87-89D858F9902B}"/>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dirty="0"/>
            </a:p>
          </p:txBody>
        </p:sp>
      </p:grpSp>
      <p:sp>
        <p:nvSpPr>
          <p:cNvPr id="8" name="Freeform 7">
            <a:extLst>
              <a:ext uri="{FF2B5EF4-FFF2-40B4-BE49-F238E27FC236}">
                <a16:creationId xmlns:a16="http://schemas.microsoft.com/office/drawing/2014/main" id="{1708D448-CCAE-B011-13E9-AA5895E8DC20}"/>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9" name="Google Shape;190;p5">
            <a:extLst>
              <a:ext uri="{FF2B5EF4-FFF2-40B4-BE49-F238E27FC236}">
                <a16:creationId xmlns:a16="http://schemas.microsoft.com/office/drawing/2014/main" id="{352F695D-FB9D-BDBB-EBB9-2E902DCA0ABE}"/>
              </a:ext>
            </a:extLst>
          </p:cNvPr>
          <p:cNvSpPr/>
          <p:nvPr/>
        </p:nvSpPr>
        <p:spPr>
          <a:xfrm>
            <a:off x="3886200" y="2280417"/>
            <a:ext cx="10515600" cy="2191163"/>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dirty="0" err="1">
                <a:solidFill>
                  <a:schemeClr val="dk1"/>
                </a:solidFill>
                <a:latin typeface="Arial"/>
                <a:ea typeface="Arial"/>
                <a:cs typeface="Arial"/>
                <a:sym typeface="Arial"/>
              </a:rPr>
              <a:t>Lasst</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uns</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kennenlernen</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dass</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wir</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besser</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zusammenarbeiten</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können</a:t>
            </a:r>
            <a:r>
              <a:rPr lang="en-US" sz="3600" dirty="0">
                <a:solidFill>
                  <a:schemeClr val="dk1"/>
                </a:solidFill>
                <a:latin typeface="Arial"/>
                <a:ea typeface="Arial"/>
                <a:cs typeface="Arial"/>
                <a:sym typeface="Arial"/>
              </a:rPr>
              <a:t>… </a:t>
            </a:r>
            <a:endParaRPr sz="3600" dirty="0"/>
          </a:p>
          <a:p>
            <a:pPr marL="0" marR="0" lvl="0" indent="0" algn="ctr" rtl="0">
              <a:spcBef>
                <a:spcPts val="0"/>
              </a:spcBef>
              <a:spcAft>
                <a:spcPts val="0"/>
              </a:spcAft>
              <a:buNone/>
            </a:pPr>
            <a:r>
              <a:rPr lang="en-US" sz="3600" dirty="0">
                <a:solidFill>
                  <a:schemeClr val="dk1"/>
                </a:solidFill>
                <a:latin typeface="Arial"/>
                <a:ea typeface="Arial"/>
                <a:cs typeface="Arial"/>
                <a:sym typeface="Arial"/>
              </a:rPr>
              <a:t>Bitte </a:t>
            </a:r>
            <a:r>
              <a:rPr lang="en-US" sz="3600" dirty="0" err="1">
                <a:solidFill>
                  <a:schemeClr val="dk1"/>
                </a:solidFill>
                <a:latin typeface="Arial"/>
                <a:ea typeface="Arial"/>
                <a:cs typeface="Arial"/>
                <a:sym typeface="Arial"/>
              </a:rPr>
              <a:t>stellt</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euch</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zu</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folgenden</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Aspekten</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kurz</a:t>
            </a:r>
            <a:r>
              <a:rPr lang="en-US" sz="3600" dirty="0">
                <a:solidFill>
                  <a:schemeClr val="dk1"/>
                </a:solidFill>
                <a:latin typeface="Arial"/>
                <a:ea typeface="Arial"/>
                <a:cs typeface="Arial"/>
                <a:sym typeface="Arial"/>
              </a:rPr>
              <a:t> </a:t>
            </a:r>
            <a:r>
              <a:rPr lang="en-US" sz="3600" dirty="0" err="1">
                <a:solidFill>
                  <a:schemeClr val="dk1"/>
                </a:solidFill>
                <a:latin typeface="Arial"/>
                <a:ea typeface="Arial"/>
                <a:cs typeface="Arial"/>
                <a:sym typeface="Arial"/>
              </a:rPr>
              <a:t>vor</a:t>
            </a:r>
            <a:r>
              <a:rPr lang="en-US" sz="3600" dirty="0">
                <a:solidFill>
                  <a:schemeClr val="dk1"/>
                </a:solidFill>
                <a:latin typeface="Arial"/>
                <a:ea typeface="Arial"/>
                <a:cs typeface="Arial"/>
                <a:sym typeface="Arial"/>
              </a:rPr>
              <a:t>:</a:t>
            </a:r>
            <a:endParaRPr sz="3600" dirty="0"/>
          </a:p>
        </p:txBody>
      </p:sp>
      <p:grpSp>
        <p:nvGrpSpPr>
          <p:cNvPr id="17" name="Gruppieren 16">
            <a:extLst>
              <a:ext uri="{FF2B5EF4-FFF2-40B4-BE49-F238E27FC236}">
                <a16:creationId xmlns:a16="http://schemas.microsoft.com/office/drawing/2014/main" id="{1391ECFC-7C81-CD7A-56B2-F2F47CE40F8D}"/>
              </a:ext>
            </a:extLst>
          </p:cNvPr>
          <p:cNvGrpSpPr/>
          <p:nvPr/>
        </p:nvGrpSpPr>
        <p:grpSpPr>
          <a:xfrm>
            <a:off x="3711255" y="4762500"/>
            <a:ext cx="10958796" cy="2674030"/>
            <a:chOff x="4217807" y="4784163"/>
            <a:chExt cx="10958796" cy="2674030"/>
          </a:xfrm>
        </p:grpSpPr>
        <p:sp>
          <p:nvSpPr>
            <p:cNvPr id="11" name="Google Shape;192;p5">
              <a:extLst>
                <a:ext uri="{FF2B5EF4-FFF2-40B4-BE49-F238E27FC236}">
                  <a16:creationId xmlns:a16="http://schemas.microsoft.com/office/drawing/2014/main" id="{20D92C72-ACBE-749D-951B-5BE73B3CEC3C}"/>
                </a:ext>
              </a:extLst>
            </p:cNvPr>
            <p:cNvSpPr/>
            <p:nvPr/>
          </p:nvSpPr>
          <p:spPr>
            <a:xfrm>
              <a:off x="4217807" y="6292731"/>
              <a:ext cx="2444347" cy="116253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dirty="0">
                  <a:solidFill>
                    <a:schemeClr val="dk1"/>
                  </a:solidFill>
                  <a:latin typeface="Arial"/>
                  <a:ea typeface="Arial"/>
                  <a:cs typeface="Arial"/>
                  <a:sym typeface="Arial"/>
                </a:rPr>
                <a:t>Name</a:t>
              </a:r>
              <a:endParaRPr sz="3600" dirty="0"/>
            </a:p>
          </p:txBody>
        </p:sp>
        <p:sp>
          <p:nvSpPr>
            <p:cNvPr id="12" name="Google Shape;193;p5">
              <a:extLst>
                <a:ext uri="{FF2B5EF4-FFF2-40B4-BE49-F238E27FC236}">
                  <a16:creationId xmlns:a16="http://schemas.microsoft.com/office/drawing/2014/main" id="{8D5769DA-6031-E4DF-C696-7E4E38D4E7C7}"/>
                </a:ext>
              </a:extLst>
            </p:cNvPr>
            <p:cNvSpPr/>
            <p:nvPr/>
          </p:nvSpPr>
          <p:spPr>
            <a:xfrm>
              <a:off x="11561349" y="6297889"/>
              <a:ext cx="3615254" cy="1160304"/>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dirty="0" err="1">
                  <a:solidFill>
                    <a:schemeClr val="dk1"/>
                  </a:solidFill>
                  <a:latin typeface="Arial"/>
                  <a:ea typeface="Arial"/>
                  <a:cs typeface="Arial"/>
                  <a:sym typeface="Arial"/>
                </a:rPr>
                <a:t>Erwartungen</a:t>
              </a:r>
              <a:r>
                <a:rPr lang="en-US" sz="3600" dirty="0">
                  <a:solidFill>
                    <a:schemeClr val="dk1"/>
                  </a:solidFill>
                  <a:latin typeface="Arial"/>
                  <a:ea typeface="Arial"/>
                  <a:cs typeface="Arial"/>
                  <a:sym typeface="Arial"/>
                </a:rPr>
                <a:t> an </a:t>
              </a:r>
              <a:r>
                <a:rPr lang="en-US" sz="3600" dirty="0" err="1">
                  <a:solidFill>
                    <a:schemeClr val="dk1"/>
                  </a:solidFill>
                  <a:latin typeface="Arial"/>
                  <a:ea typeface="Arial"/>
                  <a:cs typeface="Arial"/>
                  <a:sym typeface="Arial"/>
                </a:rPr>
                <a:t>heute</a:t>
              </a:r>
              <a:r>
                <a:rPr lang="en-US" sz="3600" dirty="0">
                  <a:solidFill>
                    <a:schemeClr val="dk1"/>
                  </a:solidFill>
                  <a:latin typeface="Arial"/>
                  <a:ea typeface="Arial"/>
                  <a:cs typeface="Arial"/>
                  <a:sym typeface="Arial"/>
                </a:rPr>
                <a:t> </a:t>
              </a:r>
              <a:endParaRPr sz="3600" dirty="0"/>
            </a:p>
          </p:txBody>
        </p:sp>
        <p:sp>
          <p:nvSpPr>
            <p:cNvPr id="13" name="Google Shape;194;p5">
              <a:extLst>
                <a:ext uri="{FF2B5EF4-FFF2-40B4-BE49-F238E27FC236}">
                  <a16:creationId xmlns:a16="http://schemas.microsoft.com/office/drawing/2014/main" id="{EF64237D-963D-85A8-A04A-B25AC92FF35C}"/>
                </a:ext>
              </a:extLst>
            </p:cNvPr>
            <p:cNvSpPr/>
            <p:nvPr/>
          </p:nvSpPr>
          <p:spPr>
            <a:xfrm>
              <a:off x="6871637" y="6292731"/>
              <a:ext cx="4518576" cy="1162535"/>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dirty="0" err="1">
                  <a:solidFill>
                    <a:schemeClr val="dk1"/>
                  </a:solidFill>
                  <a:latin typeface="Arial"/>
                  <a:ea typeface="Arial"/>
                  <a:cs typeface="Arial"/>
                  <a:sym typeface="Arial"/>
                </a:rPr>
                <a:t>Berufliches</a:t>
              </a:r>
              <a:r>
                <a:rPr lang="en-US" sz="3600" dirty="0">
                  <a:solidFill>
                    <a:schemeClr val="dk1"/>
                  </a:solidFill>
                  <a:latin typeface="Arial"/>
                  <a:ea typeface="Arial"/>
                  <a:cs typeface="Arial"/>
                  <a:sym typeface="Arial"/>
                </a:rPr>
                <a:t> Interesse / </a:t>
              </a:r>
              <a:r>
                <a:rPr lang="en-US" sz="3600" dirty="0" err="1">
                  <a:solidFill>
                    <a:schemeClr val="dk1"/>
                  </a:solidFill>
                  <a:latin typeface="Arial"/>
                  <a:ea typeface="Arial"/>
                  <a:cs typeface="Arial"/>
                  <a:sym typeface="Arial"/>
                </a:rPr>
                <a:t>Hobbys</a:t>
              </a:r>
              <a:endParaRPr sz="3600" dirty="0"/>
            </a:p>
          </p:txBody>
        </p:sp>
        <p:pic>
          <p:nvPicPr>
            <p:cNvPr id="14" name="Google Shape;195;p5" descr="Storytelling with solid fill">
              <a:extLst>
                <a:ext uri="{FF2B5EF4-FFF2-40B4-BE49-F238E27FC236}">
                  <a16:creationId xmlns:a16="http://schemas.microsoft.com/office/drawing/2014/main" id="{B983B3A0-2827-621A-E460-58752289F915}"/>
                </a:ext>
              </a:extLst>
            </p:cNvPr>
            <p:cNvPicPr preferRelativeResize="0"/>
            <p:nvPr/>
          </p:nvPicPr>
          <p:blipFill rotWithShape="1">
            <a:blip r:embed="rId11">
              <a:alphaModFix/>
              <a:duotone>
                <a:prstClr val="black"/>
                <a:srgbClr val="D9C3A5">
                  <a:tint val="50000"/>
                  <a:satMod val="180000"/>
                </a:srgbClr>
              </a:duotone>
            </a:blip>
            <a:srcRect/>
            <a:stretch/>
          </p:blipFill>
          <p:spPr>
            <a:xfrm>
              <a:off x="12906767" y="4809662"/>
              <a:ext cx="1001189" cy="1001189"/>
            </a:xfrm>
            <a:prstGeom prst="rect">
              <a:avLst/>
            </a:prstGeom>
            <a:noFill/>
            <a:ln>
              <a:noFill/>
            </a:ln>
          </p:spPr>
        </p:pic>
        <p:pic>
          <p:nvPicPr>
            <p:cNvPr id="15" name="Google Shape;196;p5" descr="Lightbulb with solid fill">
              <a:extLst>
                <a:ext uri="{FF2B5EF4-FFF2-40B4-BE49-F238E27FC236}">
                  <a16:creationId xmlns:a16="http://schemas.microsoft.com/office/drawing/2014/main" id="{686F0A92-7507-7EDD-A33E-4D300E6C581A}"/>
                </a:ext>
              </a:extLst>
            </p:cNvPr>
            <p:cNvPicPr preferRelativeResize="0"/>
            <p:nvPr/>
          </p:nvPicPr>
          <p:blipFill rotWithShape="1">
            <a:blip r:embed="rId12">
              <a:alphaModFix/>
              <a:duotone>
                <a:prstClr val="black"/>
                <a:srgbClr val="D9C3A5">
                  <a:tint val="50000"/>
                  <a:satMod val="180000"/>
                </a:srgbClr>
              </a:duotone>
            </a:blip>
            <a:srcRect/>
            <a:stretch/>
          </p:blipFill>
          <p:spPr>
            <a:xfrm>
              <a:off x="8643405" y="4923523"/>
              <a:ext cx="1001189" cy="1001189"/>
            </a:xfrm>
            <a:prstGeom prst="rect">
              <a:avLst/>
            </a:prstGeom>
            <a:noFill/>
            <a:ln>
              <a:noFill/>
            </a:ln>
          </p:spPr>
        </p:pic>
        <p:pic>
          <p:nvPicPr>
            <p:cNvPr id="16" name="Google Shape;197;p5" descr="Employee badge with solid fill">
              <a:extLst>
                <a:ext uri="{FF2B5EF4-FFF2-40B4-BE49-F238E27FC236}">
                  <a16:creationId xmlns:a16="http://schemas.microsoft.com/office/drawing/2014/main" id="{4E2982F1-216D-A54E-FE3B-59D0594811B0}"/>
                </a:ext>
              </a:extLst>
            </p:cNvPr>
            <p:cNvPicPr preferRelativeResize="0"/>
            <p:nvPr/>
          </p:nvPicPr>
          <p:blipFill rotWithShape="1">
            <a:blip r:embed="rId13">
              <a:alphaModFix/>
              <a:duotone>
                <a:prstClr val="black"/>
                <a:srgbClr val="D9C3A5">
                  <a:tint val="50000"/>
                  <a:satMod val="180000"/>
                </a:srgbClr>
              </a:duotone>
            </a:blip>
            <a:srcRect/>
            <a:stretch/>
          </p:blipFill>
          <p:spPr>
            <a:xfrm>
              <a:off x="4751589" y="4784163"/>
              <a:ext cx="1256177" cy="1256177"/>
            </a:xfrm>
            <a:prstGeom prst="rect">
              <a:avLst/>
            </a:prstGeom>
            <a:noFill/>
            <a:ln>
              <a:noFill/>
            </a:ln>
          </p:spPr>
        </p:pic>
      </p:grpSp>
    </p:spTree>
    <p:extLst>
      <p:ext uri="{BB962C8B-B14F-4D97-AF65-F5344CB8AC3E}">
        <p14:creationId xmlns:p14="http://schemas.microsoft.com/office/powerpoint/2010/main" val="117073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
          <a:extLst>
            <a:ext uri="{FF2B5EF4-FFF2-40B4-BE49-F238E27FC236}">
              <a16:creationId xmlns:a16="http://schemas.microsoft.com/office/drawing/2014/main" id="{D63B63E6-A9B9-2D0D-EF71-15E5B3F1C6B8}"/>
            </a:ext>
          </a:extLst>
        </p:cNvPr>
        <p:cNvGrpSpPr/>
        <p:nvPr/>
      </p:nvGrpSpPr>
      <p:grpSpPr>
        <a:xfrm>
          <a:off x="0" y="0"/>
          <a:ext cx="0" cy="0"/>
          <a:chOff x="0" y="0"/>
          <a:chExt cx="0" cy="0"/>
        </a:xfrm>
      </p:grpSpPr>
      <p:sp>
        <p:nvSpPr>
          <p:cNvPr id="397" name="Google Shape;397;p12">
            <a:extLst>
              <a:ext uri="{FF2B5EF4-FFF2-40B4-BE49-F238E27FC236}">
                <a16:creationId xmlns:a16="http://schemas.microsoft.com/office/drawing/2014/main" id="{15F2D98B-6A2A-2DDF-BBBA-A07E5D7E131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99" name="Google Shape;399;p12">
            <a:extLst>
              <a:ext uri="{FF2B5EF4-FFF2-40B4-BE49-F238E27FC236}">
                <a16:creationId xmlns:a16="http://schemas.microsoft.com/office/drawing/2014/main" id="{C3602F2C-4B00-3021-5C40-741CCFD1A9C0}"/>
              </a:ext>
            </a:extLst>
          </p:cNvPr>
          <p:cNvSpPr/>
          <p:nvPr/>
        </p:nvSpPr>
        <p:spPr>
          <a:xfrm rot="10800000">
            <a:off x="15327680" y="750260"/>
            <a:ext cx="2313935" cy="715217"/>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0" name="Google Shape;400;p12">
            <a:extLst>
              <a:ext uri="{FF2B5EF4-FFF2-40B4-BE49-F238E27FC236}">
                <a16:creationId xmlns:a16="http://schemas.microsoft.com/office/drawing/2014/main" id="{0F0B9175-DB42-EBA4-8D42-7773B293CE55}"/>
              </a:ext>
            </a:extLst>
          </p:cNvPr>
          <p:cNvSpPr/>
          <p:nvPr/>
        </p:nvSpPr>
        <p:spPr>
          <a:xfrm rot="1788299">
            <a:off x="-1284580" y="8635066"/>
            <a:ext cx="3903344" cy="195167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1" name="Google Shape;401;p12">
            <a:extLst>
              <a:ext uri="{FF2B5EF4-FFF2-40B4-BE49-F238E27FC236}">
                <a16:creationId xmlns:a16="http://schemas.microsoft.com/office/drawing/2014/main" id="{D49070F6-9570-2C18-D18E-EA53FFFA7202}"/>
              </a:ext>
            </a:extLst>
          </p:cNvPr>
          <p:cNvSpPr/>
          <p:nvPr/>
        </p:nvSpPr>
        <p:spPr>
          <a:xfrm>
            <a:off x="16917212" y="9108781"/>
            <a:ext cx="2356442" cy="2356442"/>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7" name="Google Shape;407;p12">
            <a:extLst>
              <a:ext uri="{FF2B5EF4-FFF2-40B4-BE49-F238E27FC236}">
                <a16:creationId xmlns:a16="http://schemas.microsoft.com/office/drawing/2014/main" id="{4F19BB8A-92A0-63DE-8E4F-DE644D4F34DA}"/>
              </a:ext>
            </a:extLst>
          </p:cNvPr>
          <p:cNvSpPr txBox="1"/>
          <p:nvPr/>
        </p:nvSpPr>
        <p:spPr>
          <a:xfrm>
            <a:off x="3962401" y="-1162051"/>
            <a:ext cx="277097"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414" name="Google Shape;414;p12">
            <a:extLst>
              <a:ext uri="{FF2B5EF4-FFF2-40B4-BE49-F238E27FC236}">
                <a16:creationId xmlns:a16="http://schemas.microsoft.com/office/drawing/2014/main" id="{2E95F85A-193F-848F-2B04-BCAD74086C7A}"/>
              </a:ext>
            </a:extLst>
          </p:cNvPr>
          <p:cNvSpPr/>
          <p:nvPr/>
        </p:nvSpPr>
        <p:spPr>
          <a:xfrm>
            <a:off x="2407920" y="7102935"/>
            <a:ext cx="13685520" cy="1919757"/>
          </a:xfrm>
          <a:prstGeom prst="roundRect">
            <a:avLst>
              <a:gd name="adj" fmla="val 16667"/>
            </a:avLst>
          </a:prstGeom>
          <a:noFill/>
          <a:ln>
            <a:noFill/>
          </a:ln>
        </p:spPr>
        <p:txBody>
          <a:bodyPr spcFirstLastPara="1" wrap="square" lIns="137138" tIns="68550" rIns="137138" bIns="68550" anchor="ctr" anchorCtr="0">
            <a:noAutofit/>
          </a:bodyPr>
          <a:lstStyle/>
          <a:p>
            <a:pPr algn="ctr"/>
            <a:endParaRPr sz="3000" dirty="0">
              <a:solidFill>
                <a:schemeClr val="dk1"/>
              </a:solidFill>
              <a:latin typeface="Arial"/>
              <a:ea typeface="Arial"/>
              <a:cs typeface="Arial"/>
              <a:sym typeface="Arial"/>
            </a:endParaRPr>
          </a:p>
        </p:txBody>
      </p:sp>
      <p:sp>
        <p:nvSpPr>
          <p:cNvPr id="5" name="Abgerundetes Rechteck 4">
            <a:extLst>
              <a:ext uri="{FF2B5EF4-FFF2-40B4-BE49-F238E27FC236}">
                <a16:creationId xmlns:a16="http://schemas.microsoft.com/office/drawing/2014/main" id="{9E8D79A4-9D95-07FF-5B66-5A1468625B54}"/>
              </a:ext>
            </a:extLst>
          </p:cNvPr>
          <p:cNvSpPr/>
          <p:nvPr/>
        </p:nvSpPr>
        <p:spPr>
          <a:xfrm>
            <a:off x="2971800" y="392843"/>
            <a:ext cx="12039600"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6" name="Google Shape;757;p27">
            <a:extLst>
              <a:ext uri="{FF2B5EF4-FFF2-40B4-BE49-F238E27FC236}">
                <a16:creationId xmlns:a16="http://schemas.microsoft.com/office/drawing/2014/main" id="{226EEC9E-C795-7CDE-05ED-82108D458B8A}"/>
              </a:ext>
            </a:extLst>
          </p:cNvPr>
          <p:cNvSpPr txBox="1"/>
          <p:nvPr/>
        </p:nvSpPr>
        <p:spPr>
          <a:xfrm>
            <a:off x="2408479" y="878469"/>
            <a:ext cx="13154028"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Spaghettiturm</a:t>
            </a:r>
            <a:r>
              <a:rPr lang="en-US" sz="6600" b="1" dirty="0">
                <a:solidFill>
                  <a:srgbClr val="E67F6B"/>
                </a:solidFill>
                <a:latin typeface="Montserrat Black"/>
                <a:ea typeface="Montserrat Black"/>
                <a:cs typeface="Montserrat Black"/>
                <a:sym typeface="Montserrat Black"/>
              </a:rPr>
              <a:t>-Challenge</a:t>
            </a:r>
            <a:endParaRPr sz="2700" dirty="0"/>
          </a:p>
        </p:txBody>
      </p:sp>
      <p:grpSp>
        <p:nvGrpSpPr>
          <p:cNvPr id="3" name="Gruppieren 2">
            <a:extLst>
              <a:ext uri="{FF2B5EF4-FFF2-40B4-BE49-F238E27FC236}">
                <a16:creationId xmlns:a16="http://schemas.microsoft.com/office/drawing/2014/main" id="{F14D8778-E56D-6F9B-F00D-683839CB8BA6}"/>
              </a:ext>
            </a:extLst>
          </p:cNvPr>
          <p:cNvGrpSpPr/>
          <p:nvPr/>
        </p:nvGrpSpPr>
        <p:grpSpPr>
          <a:xfrm>
            <a:off x="6139766" y="9557093"/>
            <a:ext cx="6096000" cy="533400"/>
            <a:chOff x="6629400" y="8953500"/>
            <a:chExt cx="6096000" cy="533400"/>
          </a:xfrm>
        </p:grpSpPr>
        <p:sp>
          <p:nvSpPr>
            <p:cNvPr id="4" name="TextBox 3">
              <a:extLst>
                <a:ext uri="{FF2B5EF4-FFF2-40B4-BE49-F238E27FC236}">
                  <a16:creationId xmlns:a16="http://schemas.microsoft.com/office/drawing/2014/main" id="{5CF6E710-030C-0543-4A96-3692394B2F52}"/>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1AC5A6AD-3200-19EE-A9E6-B2A8EF4A1569}"/>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dirty="0"/>
            </a:p>
          </p:txBody>
        </p:sp>
      </p:grpSp>
      <p:sp>
        <p:nvSpPr>
          <p:cNvPr id="8" name="Freeform 7">
            <a:extLst>
              <a:ext uri="{FF2B5EF4-FFF2-40B4-BE49-F238E27FC236}">
                <a16:creationId xmlns:a16="http://schemas.microsoft.com/office/drawing/2014/main" id="{AF8A4402-4551-E908-082C-06E6A7017BE1}"/>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9" name="Google Shape;190;p5">
            <a:extLst>
              <a:ext uri="{FF2B5EF4-FFF2-40B4-BE49-F238E27FC236}">
                <a16:creationId xmlns:a16="http://schemas.microsoft.com/office/drawing/2014/main" id="{3CC64B7C-0214-81E7-C914-36BAE679C677}"/>
              </a:ext>
            </a:extLst>
          </p:cNvPr>
          <p:cNvSpPr/>
          <p:nvPr/>
        </p:nvSpPr>
        <p:spPr>
          <a:xfrm>
            <a:off x="3581400" y="3994560"/>
            <a:ext cx="11125200" cy="2558283"/>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dirty="0" err="1">
                <a:solidFill>
                  <a:schemeClr val="dk1"/>
                </a:solidFill>
              </a:rPr>
              <a:t>Baut</a:t>
            </a:r>
            <a:r>
              <a:rPr lang="en-US" sz="4000" dirty="0">
                <a:solidFill>
                  <a:schemeClr val="dk1"/>
                </a:solidFill>
              </a:rPr>
              <a:t> </a:t>
            </a:r>
            <a:r>
              <a:rPr lang="en-US" sz="4000" dirty="0" err="1">
                <a:solidFill>
                  <a:schemeClr val="dk1"/>
                </a:solidFill>
              </a:rPr>
              <a:t>im</a:t>
            </a:r>
            <a:r>
              <a:rPr lang="en-US" sz="4000" dirty="0">
                <a:solidFill>
                  <a:schemeClr val="dk1"/>
                </a:solidFill>
              </a:rPr>
              <a:t> Team den </a:t>
            </a:r>
            <a:r>
              <a:rPr lang="en-US" sz="4000" dirty="0" err="1">
                <a:solidFill>
                  <a:schemeClr val="dk1"/>
                </a:solidFill>
              </a:rPr>
              <a:t>höchsten</a:t>
            </a:r>
            <a:r>
              <a:rPr lang="en-US" sz="4000" dirty="0">
                <a:solidFill>
                  <a:schemeClr val="dk1"/>
                </a:solidFill>
              </a:rPr>
              <a:t> </a:t>
            </a:r>
            <a:r>
              <a:rPr lang="en-US" sz="4000" dirty="0" err="1">
                <a:solidFill>
                  <a:schemeClr val="dk1"/>
                </a:solidFill>
              </a:rPr>
              <a:t>freistehenden</a:t>
            </a:r>
            <a:r>
              <a:rPr lang="en-US" sz="4000" dirty="0">
                <a:solidFill>
                  <a:schemeClr val="dk1"/>
                </a:solidFill>
              </a:rPr>
              <a:t> </a:t>
            </a:r>
            <a:r>
              <a:rPr lang="en-US" sz="4000" dirty="0" err="1">
                <a:solidFill>
                  <a:schemeClr val="dk1"/>
                </a:solidFill>
              </a:rPr>
              <a:t>Turm</a:t>
            </a:r>
            <a:r>
              <a:rPr lang="en-US" sz="4000" dirty="0">
                <a:solidFill>
                  <a:schemeClr val="dk1"/>
                </a:solidFill>
              </a:rPr>
              <a:t> </a:t>
            </a:r>
            <a:r>
              <a:rPr lang="en-US" sz="4000" dirty="0" err="1">
                <a:solidFill>
                  <a:schemeClr val="dk1"/>
                </a:solidFill>
              </a:rPr>
              <a:t>aus</a:t>
            </a:r>
            <a:r>
              <a:rPr lang="en-US" sz="4000" dirty="0">
                <a:solidFill>
                  <a:schemeClr val="dk1"/>
                </a:solidFill>
              </a:rPr>
              <a:t> den </a:t>
            </a:r>
            <a:r>
              <a:rPr lang="en-US" sz="4000" dirty="0" err="1">
                <a:solidFill>
                  <a:schemeClr val="dk1"/>
                </a:solidFill>
              </a:rPr>
              <a:t>vorhandenen</a:t>
            </a:r>
            <a:r>
              <a:rPr lang="en-US" sz="4000" dirty="0">
                <a:solidFill>
                  <a:schemeClr val="dk1"/>
                </a:solidFill>
              </a:rPr>
              <a:t> </a:t>
            </a:r>
            <a:r>
              <a:rPr lang="en-US" sz="4000" dirty="0" err="1">
                <a:solidFill>
                  <a:schemeClr val="dk1"/>
                </a:solidFill>
              </a:rPr>
              <a:t>Materialien</a:t>
            </a:r>
            <a:r>
              <a:rPr lang="en-US" sz="4000" dirty="0">
                <a:solidFill>
                  <a:schemeClr val="dk1"/>
                </a:solidFill>
              </a:rPr>
              <a:t>. Der Marshmallow muss an </a:t>
            </a:r>
            <a:r>
              <a:rPr lang="en-US" sz="4000" dirty="0" err="1">
                <a:solidFill>
                  <a:schemeClr val="dk1"/>
                </a:solidFill>
              </a:rPr>
              <a:t>sich</a:t>
            </a:r>
            <a:r>
              <a:rPr lang="en-US" sz="4000" dirty="0">
                <a:solidFill>
                  <a:schemeClr val="dk1"/>
                </a:solidFill>
              </a:rPr>
              <a:t> an der </a:t>
            </a:r>
            <a:r>
              <a:rPr lang="en-US" sz="4000" dirty="0" err="1">
                <a:solidFill>
                  <a:schemeClr val="dk1"/>
                </a:solidFill>
              </a:rPr>
              <a:t>Spitze</a:t>
            </a:r>
            <a:r>
              <a:rPr lang="en-US" sz="4000" dirty="0">
                <a:solidFill>
                  <a:schemeClr val="dk1"/>
                </a:solidFill>
              </a:rPr>
              <a:t> </a:t>
            </a:r>
            <a:r>
              <a:rPr lang="en-US" sz="4000" dirty="0" err="1">
                <a:solidFill>
                  <a:schemeClr val="dk1"/>
                </a:solidFill>
              </a:rPr>
              <a:t>befinden</a:t>
            </a:r>
            <a:r>
              <a:rPr lang="en-US" sz="4000" dirty="0">
                <a:solidFill>
                  <a:schemeClr val="dk1"/>
                </a:solidFill>
              </a:rPr>
              <a:t>.</a:t>
            </a:r>
            <a:endParaRPr lang="en-US" sz="3200" dirty="0"/>
          </a:p>
        </p:txBody>
      </p:sp>
    </p:spTree>
    <p:extLst>
      <p:ext uri="{BB962C8B-B14F-4D97-AF65-F5344CB8AC3E}">
        <p14:creationId xmlns:p14="http://schemas.microsoft.com/office/powerpoint/2010/main" val="4278857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AEBE8458-24DB-7D1F-34EB-4011C652C9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A6FDA6-823D-62D7-FE45-2FDD8F96F90E}"/>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A2F8ED47-15A8-DC5A-1F4E-E0CA2E25DF61}"/>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3F2F1294-7A17-4E1A-E50C-3812275770DE}"/>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342EF312-6E7F-E6D3-3FCA-E3F6BABC587D}"/>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0883DA88-5285-31DB-645B-A84E3BD33FDC}"/>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FA4E5586-1F60-7F6D-58BF-BF55F4712D4D}"/>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9EF34F52-B357-0579-E9C5-F1E4E19940B0}"/>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533AEAD6-DD56-D715-3963-346DB1E3937D}"/>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206C52D5-2B54-B7B1-F9CD-C2FFFC1E73C8}"/>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5A730233-CD62-17D5-0C29-B275B10245C4}"/>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BC3D9CAB-300C-8AB7-90E3-BBE5ECE59DAB}"/>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C7F99BEF-5C90-1CE5-26E6-B3BC477B5FE4}"/>
              </a:ext>
            </a:extLst>
          </p:cNvPr>
          <p:cNvGrpSpPr/>
          <p:nvPr/>
        </p:nvGrpSpPr>
        <p:grpSpPr>
          <a:xfrm>
            <a:off x="4368526" y="3831180"/>
            <a:ext cx="4255289" cy="565944"/>
            <a:chOff x="-21967" y="12021"/>
            <a:chExt cx="2573582" cy="272475"/>
          </a:xfrm>
          <a:solidFill>
            <a:srgbClr val="FFD966"/>
          </a:solidFill>
        </p:grpSpPr>
        <p:sp>
          <p:nvSpPr>
            <p:cNvPr id="18" name="Google Shape;228;p6">
              <a:extLst>
                <a:ext uri="{FF2B5EF4-FFF2-40B4-BE49-F238E27FC236}">
                  <a16:creationId xmlns:a16="http://schemas.microsoft.com/office/drawing/2014/main" id="{26675583-4D7A-74F4-C21E-7D18D567A968}"/>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3072251E-AA8A-85D4-4B88-A645EA55B341}"/>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7B99209C-D44F-6DF9-DF70-3521C661B1DA}"/>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C4C212E7-5C1D-6200-7E71-43DE96A51313}"/>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72D1EB6F-697A-ABE8-28DA-6FB131CC30C3}"/>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F68FB13B-86F6-1A66-A5E6-AA20D7CE259C}"/>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5A02932A-F526-DE9D-12B7-77408A89CE1E}"/>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C2769EF2-E38E-40A5-AFF7-115D2A6218B0}"/>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6B513828-9957-CDB9-A237-CBBB90DBE959}"/>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6B020F9D-1DFF-4A44-C16A-C69B8B12C011}"/>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6EAC910E-7922-FBE1-43B8-274D563F1005}"/>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38B20B3C-0EFF-CA85-970B-5E4F075EBF3A}"/>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2BA47C49-42FF-4B3A-DACE-3649903ED21D}"/>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72E31714-DA23-0A43-3F97-8FC31B25D4CF}"/>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BE5AEF08-A4A6-172F-4796-D8F7B7D527FB}"/>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4B34BE13-2AB2-91C8-3DE6-424E69208E46}"/>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B710FCA9-92E6-0C3E-5E1A-99C8C26CF12E}"/>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817938D7-7C3E-E8EB-889B-6210D0C343D7}"/>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512EDB47-9DEC-4709-93A3-63C28A538C4C}"/>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F69BFAA7-2218-9B27-BC72-B8762108496D}"/>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B19330AF-CBD5-EF9B-90DA-62D2DA3E75F5}"/>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CE36583B-48FA-72A4-888E-2177832C1643}"/>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BD60256A-CDF8-5B1D-1F5D-57F383E9A4F9}"/>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46C6BFD6-5FA3-23AB-90E5-B6BB505FEA0D}"/>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0D220B3E-B2FF-EB3F-16EB-D969B1C9FEC3}"/>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88ECB5F4-B887-661C-6493-36E4C6495535}"/>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77B45C26-3F1B-A629-3D4D-619BD0B13007}"/>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BEC70A80-3979-BAE7-A975-C22A3E318C01}"/>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C3279D71-FC2D-0D84-4869-2230DC1F9E53}"/>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F9CC8E67-46EC-3B4B-0AC5-ED4F50C0F157}"/>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3FD6AD76-3A45-5F24-4806-822087D1F2CA}"/>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124144B7-77F9-1592-7E6A-937A7194836C}"/>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415D2AFE-0D96-5E08-C8A4-F5EB7E65DE8C}"/>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064707CF-DC9F-FE4C-B2BD-0CD4DC78EF08}"/>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EED0EEDB-8C9C-467B-4108-485BC71892AE}"/>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7A96CA48-FDBD-18C3-EAFC-CBF9A4F36DF3}"/>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6280BDC0-CCD2-FDE6-16A0-5791315FB790}"/>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C03C66CB-E2C7-C420-3489-CAA98CA3F54E}"/>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CD81D34C-FE73-3F82-80E2-3B6750704A1E}"/>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756D6EA5-46A7-449C-2478-4CC2D6298228}"/>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EC81208B-D6F3-9008-4114-F66E6A599450}"/>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758B729A-15E2-9258-A7D4-907212767321}"/>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77BDAE3C-BB7D-604D-16FC-3B328264AE6D}"/>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5B87C15D-B1BF-0FDB-5A7F-8BCF4F27345C}"/>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3603B697-1D00-A7E5-74FE-D3ED4DEBDB4E}"/>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1B42D39A-1A61-D41B-DE85-38B78D84C53A}"/>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AA2687E6-3856-4CDE-B7C0-591167552341}"/>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6A6F49E4-499D-4113-451F-318899F9865C}"/>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426BB4C1-4A0C-C3C9-B30F-EE9FBF99A6F9}"/>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8BBEBFD4-8678-C16A-813A-3B9E3846AA00}"/>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21252FE2-8751-7AC8-AFDD-BDC6DBE45B7E}"/>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CB8A2A57-A395-A296-326D-05B4B601FEF5}"/>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2535CDA7-BD22-29E5-99BB-08C2FA22515D}"/>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97472AB1-78CA-2F77-0B12-512AE9B5383A}"/>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33304005-D00A-425C-12F6-7B142C05CBF2}"/>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DE52F27E-7CCD-5DF0-C2FB-C3637655BDE3}"/>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90AFBC68-8B73-C9A5-EB19-904DA4C865A0}"/>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BE9BF860-5048-6587-9176-97BAF217E295}"/>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91CF3000-0A2F-FB1A-8A2B-598AC50406B9}"/>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153B6324-E80C-265F-B3DD-C11717415DE4}"/>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6A7B2C34-7D12-2FAA-89E5-707DCCE272C1}"/>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531174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B1CDB756-6F53-0BCB-77B9-C508098BB1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4B3C12-49D2-D895-72B7-8B9D2945A581}"/>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DDE35E6A-E93A-4965-C7F7-638D21FF4346}"/>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C2413278-2BA7-4FD0-C49F-A7203C835615}"/>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2B9DDD69-E582-A1ED-99D2-521E593AF2A5}"/>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D2F6DA80-3D47-54DC-0B1A-1D4E8BC09BDC}"/>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FE85D69A-B05A-9884-C762-3305E605E5F7}"/>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53FF460C-C490-C165-49CB-F327763C8D98}"/>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3574E471-0A5E-803B-7528-2168D75D9D12}"/>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FA9F8B19-3FB6-FF4D-2659-D0C8782E1FE4}"/>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B92CF183-C77B-F81D-F803-435215F76705}"/>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A8232874-6D39-5982-D1A5-522990816D17}"/>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4BD09A91-B297-84A3-D30A-39AA51769E37}"/>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8296F7B4-F237-38DF-A3EE-F8CDD7F24016}"/>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DDC0356A-EC81-425E-E7D6-B3E52548BD1B}"/>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5D1F9F65-335C-0481-B798-45E2A7AF014F}"/>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3D052036-509A-FEBE-F2C9-AE2F433728C7}"/>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D8B8837C-1B36-22C5-2C3B-4DF4881CA07A}"/>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685A2DF1-6ADE-7E77-643A-B138250A8460}"/>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2FC7D095-AD03-F435-5B29-70BA682391C7}"/>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09AFADAB-484F-71B0-B3EF-4A31B02009DC}"/>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FBA1023F-9F56-B818-AB6D-DFE63DDE9D55}"/>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4B011AA2-0AC7-4214-EBA1-A02532044F3E}"/>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9C95978E-2A3B-88F2-D54A-42A695460377}"/>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EE1C879E-4A59-4F43-A99C-4ADFC0BB8DC3}"/>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FB34648B-CC23-9091-DFA1-24E3F267BE80}"/>
              </a:ext>
            </a:extLst>
          </p:cNvPr>
          <p:cNvGrpSpPr/>
          <p:nvPr/>
        </p:nvGrpSpPr>
        <p:grpSpPr>
          <a:xfrm>
            <a:off x="4362532" y="4603329"/>
            <a:ext cx="4218968" cy="565944"/>
            <a:chOff x="0" y="0"/>
            <a:chExt cx="2551615" cy="272475"/>
          </a:xfrm>
          <a:solidFill>
            <a:srgbClr val="FFD966"/>
          </a:solidFill>
        </p:grpSpPr>
        <p:sp>
          <p:nvSpPr>
            <p:cNvPr id="33" name="Google Shape;259;p6">
              <a:extLst>
                <a:ext uri="{FF2B5EF4-FFF2-40B4-BE49-F238E27FC236}">
                  <a16:creationId xmlns:a16="http://schemas.microsoft.com/office/drawing/2014/main" id="{BA345748-9EAF-D345-531C-0E314F19C8D3}"/>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A68EA848-40CC-40D5-297D-5246CA8877D6}"/>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F29C9267-274D-0E47-B115-810582BD3B9B}"/>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A7C092A5-8E63-E202-668E-EDFD87CFCCFD}"/>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06324816-A9B5-FB44-862A-EDC65E6A5DC8}"/>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B5562C77-374E-E366-4D8D-B4A1A24DBC18}"/>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6DA1B533-5D3C-21A0-1AFE-65F03949F968}"/>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42B39DDC-2BBC-A80E-16D1-DB0B756A2984}"/>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11F169D5-36EF-5717-51AE-9415664D1DE0}"/>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3B329338-E365-C74D-30FD-6E993327FF23}"/>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A3798D40-5D78-7BD9-CDDD-C0F4646A1D8E}"/>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22547C03-154A-3C02-4064-0AF91DA32F1E}"/>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1FA35022-EF47-6143-C14A-EB7E7FDD0617}"/>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F5BE306B-6A0B-C26B-A40D-612006151F78}"/>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2C14F6CE-51A5-B147-4608-658E89CBDAB4}"/>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4EF62A29-1054-57A9-809A-7769F7E3B210}"/>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772E6140-A17C-49AC-CE90-2E53C81F73D4}"/>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EADBDBB0-8ED3-8E11-7E49-278424EBACEE}"/>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3D06EFAF-C219-C8D4-7B23-FCA639033616}"/>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B0ABF963-5064-760A-D562-F7425B060653}"/>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422AEE1C-FC3C-A563-B109-663B2204A4DB}"/>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804C3A92-82BF-4C44-0EE7-2AA8DBF737AA}"/>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D119162C-4CD4-F598-6C59-72AEE517DE8F}"/>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731E47CE-23AA-C040-4CD6-9C06C0BC04FD}"/>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57A05672-33DF-FC84-5C7F-FE05EF12CB59}"/>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7F313CB0-1D25-4080-2160-0F111046A3A8}"/>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D3947684-F9FC-A278-F247-ADB3C6AAA1CD}"/>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CADAB8A9-6D14-7A40-F794-35A20D30ED2D}"/>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27CCF19A-7B7C-4242-35F1-023FC867B46E}"/>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F0C887C8-491C-FD9A-9DEB-B8912A2FA398}"/>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226CF440-F4A2-2BBC-AFF0-9350A89A52F5}"/>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F48BB42D-7326-6968-6A4D-0E0C702BF464}"/>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F5784A23-A25B-14B4-03E8-911093A9EA1F}"/>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D5C99C05-D359-A278-6CB4-D4B69B252730}"/>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F08F635E-93EB-09A6-BD8B-2FEF6E92EE54}"/>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22B2AE87-C8D1-0DAE-FBBC-2D1B7886A998}"/>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31A81C51-6BFD-12F1-37AF-FE5D9D0E4F40}"/>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29E7FED8-0DEA-84B2-0E19-266BAC83CB88}"/>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EFE0541F-77A9-2B52-3951-879110001474}"/>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42896E05-6499-2F3A-50AF-051360214DFB}"/>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BBC7040A-C744-121B-86BD-415FB7256736}"/>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3ABD2182-F5F4-81CA-CF30-D021985D3D2C}"/>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7948DF17-4D52-07BF-3CD4-79F2CA5B8FC8}"/>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EFFB83AB-C26A-72A5-13A3-893790E41E72}"/>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87984022-C811-5515-8387-0E8A9236A366}"/>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2026BAAE-47A9-B9DF-416C-DDEB7ABC511D}"/>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934FA454-3DB5-DD04-B335-3B4B7FA93F85}"/>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5A7C4671-C982-ADB7-4007-BDF09E834C46}"/>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52747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6">
          <a:extLst>
            <a:ext uri="{FF2B5EF4-FFF2-40B4-BE49-F238E27FC236}">
              <a16:creationId xmlns:a16="http://schemas.microsoft.com/office/drawing/2014/main" id="{FC0ECEE1-FD93-57F4-2609-0D3BF1D39626}"/>
            </a:ext>
          </a:extLst>
        </p:cNvPr>
        <p:cNvGrpSpPr/>
        <p:nvPr/>
      </p:nvGrpSpPr>
      <p:grpSpPr>
        <a:xfrm>
          <a:off x="0" y="0"/>
          <a:ext cx="0" cy="0"/>
          <a:chOff x="0" y="0"/>
          <a:chExt cx="0" cy="0"/>
        </a:xfrm>
      </p:grpSpPr>
      <p:sp>
        <p:nvSpPr>
          <p:cNvPr id="397" name="Google Shape;397;p12">
            <a:extLst>
              <a:ext uri="{FF2B5EF4-FFF2-40B4-BE49-F238E27FC236}">
                <a16:creationId xmlns:a16="http://schemas.microsoft.com/office/drawing/2014/main" id="{20006F22-6FFE-2F68-2239-F83FB489EFE8}"/>
              </a:ext>
            </a:extLst>
          </p:cNvPr>
          <p:cNvSpPr/>
          <p:nvPr/>
        </p:nvSpPr>
        <p:spPr>
          <a:xfrm>
            <a:off x="-1791" y="-696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99" name="Google Shape;399;p12">
            <a:extLst>
              <a:ext uri="{FF2B5EF4-FFF2-40B4-BE49-F238E27FC236}">
                <a16:creationId xmlns:a16="http://schemas.microsoft.com/office/drawing/2014/main" id="{E7B2B4E8-15D6-B35B-335A-B4BDC9E9B181}"/>
              </a:ext>
            </a:extLst>
          </p:cNvPr>
          <p:cNvSpPr/>
          <p:nvPr/>
        </p:nvSpPr>
        <p:spPr>
          <a:xfrm rot="10800000">
            <a:off x="15760244" y="312859"/>
            <a:ext cx="2313935" cy="715217"/>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0" name="Google Shape;400;p12">
            <a:extLst>
              <a:ext uri="{FF2B5EF4-FFF2-40B4-BE49-F238E27FC236}">
                <a16:creationId xmlns:a16="http://schemas.microsoft.com/office/drawing/2014/main" id="{23477493-6D72-BC27-1975-937F90C44712}"/>
              </a:ext>
            </a:extLst>
          </p:cNvPr>
          <p:cNvSpPr/>
          <p:nvPr/>
        </p:nvSpPr>
        <p:spPr>
          <a:xfrm rot="1788299">
            <a:off x="-1284580" y="8635066"/>
            <a:ext cx="3903344" cy="195167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1" name="Google Shape;401;p12">
            <a:extLst>
              <a:ext uri="{FF2B5EF4-FFF2-40B4-BE49-F238E27FC236}">
                <a16:creationId xmlns:a16="http://schemas.microsoft.com/office/drawing/2014/main" id="{5721D48E-BDFC-3AE8-04B7-431036B7B76F}"/>
              </a:ext>
            </a:extLst>
          </p:cNvPr>
          <p:cNvSpPr/>
          <p:nvPr/>
        </p:nvSpPr>
        <p:spPr>
          <a:xfrm>
            <a:off x="16917212" y="9108781"/>
            <a:ext cx="2356442" cy="2356442"/>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7" name="Google Shape;407;p12">
            <a:extLst>
              <a:ext uri="{FF2B5EF4-FFF2-40B4-BE49-F238E27FC236}">
                <a16:creationId xmlns:a16="http://schemas.microsoft.com/office/drawing/2014/main" id="{839CFB6C-966B-87FA-00D0-9C7A68FBF709}"/>
              </a:ext>
            </a:extLst>
          </p:cNvPr>
          <p:cNvSpPr txBox="1"/>
          <p:nvPr/>
        </p:nvSpPr>
        <p:spPr>
          <a:xfrm>
            <a:off x="3962401" y="-1162051"/>
            <a:ext cx="277097"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408" name="Google Shape;408;p12">
            <a:extLst>
              <a:ext uri="{FF2B5EF4-FFF2-40B4-BE49-F238E27FC236}">
                <a16:creationId xmlns:a16="http://schemas.microsoft.com/office/drawing/2014/main" id="{8C8A6110-7F52-1F11-3DC3-F9AD0D98D5CE}"/>
              </a:ext>
            </a:extLst>
          </p:cNvPr>
          <p:cNvSpPr/>
          <p:nvPr/>
        </p:nvSpPr>
        <p:spPr>
          <a:xfrm>
            <a:off x="780020" y="5605761"/>
            <a:ext cx="3303408" cy="98298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r>
              <a:rPr lang="en-US" sz="3600" b="1" dirty="0">
                <a:solidFill>
                  <a:schemeClr val="dk1"/>
                </a:solidFill>
                <a:latin typeface="Arial"/>
                <a:ea typeface="Arial"/>
                <a:cs typeface="Arial"/>
                <a:sym typeface="Arial"/>
              </a:rPr>
              <a:t>1980er</a:t>
            </a:r>
            <a:endParaRPr sz="2700" b="1" dirty="0"/>
          </a:p>
        </p:txBody>
      </p:sp>
      <p:sp>
        <p:nvSpPr>
          <p:cNvPr id="411" name="Google Shape;411;p12">
            <a:extLst>
              <a:ext uri="{FF2B5EF4-FFF2-40B4-BE49-F238E27FC236}">
                <a16:creationId xmlns:a16="http://schemas.microsoft.com/office/drawing/2014/main" id="{C49D9CD7-5F2C-C836-B746-E0635C21BBBA}"/>
              </a:ext>
            </a:extLst>
          </p:cNvPr>
          <p:cNvSpPr/>
          <p:nvPr/>
        </p:nvSpPr>
        <p:spPr>
          <a:xfrm>
            <a:off x="12354449" y="5582465"/>
            <a:ext cx="3303408" cy="98298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r>
              <a:rPr lang="en-US" sz="3600" b="1" dirty="0">
                <a:solidFill>
                  <a:schemeClr val="dk1"/>
                </a:solidFill>
                <a:latin typeface="Arial"/>
                <a:ea typeface="Arial"/>
                <a:cs typeface="Arial"/>
                <a:sym typeface="Arial"/>
              </a:rPr>
              <a:t>2005</a:t>
            </a:r>
            <a:endParaRPr sz="2700" b="1" dirty="0"/>
          </a:p>
        </p:txBody>
      </p:sp>
      <p:sp>
        <p:nvSpPr>
          <p:cNvPr id="412" name="Google Shape;412;p12">
            <a:extLst>
              <a:ext uri="{FF2B5EF4-FFF2-40B4-BE49-F238E27FC236}">
                <a16:creationId xmlns:a16="http://schemas.microsoft.com/office/drawing/2014/main" id="{E58E58EE-B2E0-4935-3E45-FCF063352582}"/>
              </a:ext>
            </a:extLst>
          </p:cNvPr>
          <p:cNvSpPr/>
          <p:nvPr/>
        </p:nvSpPr>
        <p:spPr>
          <a:xfrm>
            <a:off x="6556511" y="5582465"/>
            <a:ext cx="3303408" cy="98298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r>
              <a:rPr lang="en-US" sz="3600" b="1" dirty="0">
                <a:solidFill>
                  <a:schemeClr val="dk1"/>
                </a:solidFill>
                <a:latin typeface="Arial"/>
                <a:ea typeface="Arial"/>
                <a:cs typeface="Arial"/>
                <a:sym typeface="Arial"/>
              </a:rPr>
              <a:t>1990</a:t>
            </a:r>
            <a:endParaRPr sz="2700" b="1" dirty="0"/>
          </a:p>
        </p:txBody>
      </p:sp>
      <p:sp>
        <p:nvSpPr>
          <p:cNvPr id="414" name="Google Shape;414;p12">
            <a:extLst>
              <a:ext uri="{FF2B5EF4-FFF2-40B4-BE49-F238E27FC236}">
                <a16:creationId xmlns:a16="http://schemas.microsoft.com/office/drawing/2014/main" id="{B0588CA9-57F9-E055-A342-00318C014A31}"/>
              </a:ext>
            </a:extLst>
          </p:cNvPr>
          <p:cNvSpPr/>
          <p:nvPr/>
        </p:nvSpPr>
        <p:spPr>
          <a:xfrm>
            <a:off x="1458357" y="7102935"/>
            <a:ext cx="13685520" cy="1919757"/>
          </a:xfrm>
          <a:prstGeom prst="roundRect">
            <a:avLst>
              <a:gd name="adj" fmla="val 16667"/>
            </a:avLst>
          </a:prstGeom>
          <a:noFill/>
          <a:ln>
            <a:noFill/>
          </a:ln>
        </p:spPr>
        <p:txBody>
          <a:bodyPr spcFirstLastPara="1" wrap="square" lIns="137138" tIns="68550" rIns="137138" bIns="68550" anchor="ctr" anchorCtr="0">
            <a:noAutofit/>
          </a:bodyPr>
          <a:lstStyle/>
          <a:p>
            <a:pPr algn="ctr"/>
            <a:endParaRPr sz="3000" dirty="0">
              <a:solidFill>
                <a:schemeClr val="dk1"/>
              </a:solidFill>
              <a:latin typeface="Arial"/>
              <a:ea typeface="Arial"/>
              <a:cs typeface="Arial"/>
              <a:sym typeface="Arial"/>
            </a:endParaRPr>
          </a:p>
        </p:txBody>
      </p:sp>
      <p:sp>
        <p:nvSpPr>
          <p:cNvPr id="7" name="Textfeld 6">
            <a:extLst>
              <a:ext uri="{FF2B5EF4-FFF2-40B4-BE49-F238E27FC236}">
                <a16:creationId xmlns:a16="http://schemas.microsoft.com/office/drawing/2014/main" id="{95C40852-920A-024E-C66A-EA37986B9C4D}"/>
              </a:ext>
            </a:extLst>
          </p:cNvPr>
          <p:cNvSpPr txBox="1"/>
          <p:nvPr/>
        </p:nvSpPr>
        <p:spPr>
          <a:xfrm>
            <a:off x="230636" y="6725414"/>
            <a:ext cx="4402205" cy="1338828"/>
          </a:xfrm>
          <a:prstGeom prst="rect">
            <a:avLst/>
          </a:prstGeom>
          <a:noFill/>
        </p:spPr>
        <p:txBody>
          <a:bodyPr wrap="square">
            <a:spAutoFit/>
          </a:bodyPr>
          <a:lstStyle/>
          <a:p>
            <a:pPr algn="ctr"/>
            <a:r>
              <a:rPr lang="de-DE" sz="2700" b="1" dirty="0">
                <a:solidFill>
                  <a:schemeClr val="bg1"/>
                </a:solidFill>
                <a:latin typeface="+mj-lt"/>
              </a:rPr>
              <a:t>David Kelley bringt Designmethoden in die Produktentwicklung</a:t>
            </a:r>
            <a:endParaRPr lang="en-GB" sz="2700" b="1" dirty="0">
              <a:solidFill>
                <a:schemeClr val="bg1"/>
              </a:solidFill>
              <a:latin typeface="+mj-lt"/>
            </a:endParaRPr>
          </a:p>
        </p:txBody>
      </p:sp>
      <p:sp>
        <p:nvSpPr>
          <p:cNvPr id="4" name="Abgerundetes Rechteck 3">
            <a:extLst>
              <a:ext uri="{FF2B5EF4-FFF2-40B4-BE49-F238E27FC236}">
                <a16:creationId xmlns:a16="http://schemas.microsoft.com/office/drawing/2014/main" id="{613040BE-0E18-943D-B2B8-8843E4F4C144}"/>
              </a:ext>
            </a:extLst>
          </p:cNvPr>
          <p:cNvSpPr/>
          <p:nvPr/>
        </p:nvSpPr>
        <p:spPr>
          <a:xfrm>
            <a:off x="3018230" y="392843"/>
            <a:ext cx="12247961"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6" name="Google Shape;757;p27">
            <a:extLst>
              <a:ext uri="{FF2B5EF4-FFF2-40B4-BE49-F238E27FC236}">
                <a16:creationId xmlns:a16="http://schemas.microsoft.com/office/drawing/2014/main" id="{A58B7B1F-C895-1F40-3378-85A53108062C}"/>
              </a:ext>
            </a:extLst>
          </p:cNvPr>
          <p:cNvSpPr txBox="1"/>
          <p:nvPr/>
        </p:nvSpPr>
        <p:spPr>
          <a:xfrm>
            <a:off x="3004225"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Origin of Design Thinking</a:t>
            </a:r>
            <a:endParaRPr sz="2700" dirty="0"/>
          </a:p>
        </p:txBody>
      </p:sp>
      <p:sp>
        <p:nvSpPr>
          <p:cNvPr id="14" name="Abgerundetes Rechteck 13">
            <a:extLst>
              <a:ext uri="{FF2B5EF4-FFF2-40B4-BE49-F238E27FC236}">
                <a16:creationId xmlns:a16="http://schemas.microsoft.com/office/drawing/2014/main" id="{30B19CBC-9C5F-B720-D13C-E90C95F9A6FD}"/>
              </a:ext>
            </a:extLst>
          </p:cNvPr>
          <p:cNvSpPr/>
          <p:nvPr/>
        </p:nvSpPr>
        <p:spPr>
          <a:xfrm>
            <a:off x="746088" y="2053308"/>
            <a:ext cx="3315915" cy="331591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pic>
        <p:nvPicPr>
          <p:cNvPr id="21" name="Grafik 20" descr="Ein Bild, das Menschliches Gesicht, Person, Kleidung, Lächeln enthält.&#10;&#10;Automatisch generierte Beschreibung">
            <a:extLst>
              <a:ext uri="{FF2B5EF4-FFF2-40B4-BE49-F238E27FC236}">
                <a16:creationId xmlns:a16="http://schemas.microsoft.com/office/drawing/2014/main" id="{56DB6BE6-E468-E902-5B98-999EBC441735}"/>
              </a:ext>
            </a:extLst>
          </p:cNvPr>
          <p:cNvPicPr>
            <a:picLocks noChangeAspect="1"/>
          </p:cNvPicPr>
          <p:nvPr/>
        </p:nvPicPr>
        <p:blipFill>
          <a:blip r:embed="rId7">
            <a:extLst>
              <a:ext uri="{28A0092B-C50C-407E-A947-70E740481C1C}">
                <a14:useLocalDpi xmlns:a14="http://schemas.microsoft.com/office/drawing/2010/main" val="0"/>
              </a:ext>
            </a:extLst>
          </a:blip>
          <a:srcRect t="25"/>
          <a:stretch>
            <a:fillRect/>
          </a:stretch>
        </p:blipFill>
        <p:spPr>
          <a:xfrm>
            <a:off x="746088" y="2054147"/>
            <a:ext cx="3315915" cy="3315077"/>
          </a:xfrm>
          <a:custGeom>
            <a:avLst/>
            <a:gdLst>
              <a:gd name="connsiteX0" fmla="*/ 368442 w 2210610"/>
              <a:gd name="connsiteY0" fmla="*/ 0 h 2210051"/>
              <a:gd name="connsiteX1" fmla="*/ 1842168 w 2210610"/>
              <a:gd name="connsiteY1" fmla="*/ 0 h 2210051"/>
              <a:gd name="connsiteX2" fmla="*/ 2210610 w 2210610"/>
              <a:gd name="connsiteY2" fmla="*/ 368442 h 2210051"/>
              <a:gd name="connsiteX3" fmla="*/ 2210610 w 2210610"/>
              <a:gd name="connsiteY3" fmla="*/ 1842168 h 2210051"/>
              <a:gd name="connsiteX4" fmla="*/ 1916422 w 2210610"/>
              <a:gd name="connsiteY4" fmla="*/ 2203125 h 2210051"/>
              <a:gd name="connsiteX5" fmla="*/ 1847713 w 2210610"/>
              <a:gd name="connsiteY5" fmla="*/ 2210051 h 2210051"/>
              <a:gd name="connsiteX6" fmla="*/ 362897 w 2210610"/>
              <a:gd name="connsiteY6" fmla="*/ 2210051 h 2210051"/>
              <a:gd name="connsiteX7" fmla="*/ 294188 w 2210610"/>
              <a:gd name="connsiteY7" fmla="*/ 2203125 h 2210051"/>
              <a:gd name="connsiteX8" fmla="*/ 0 w 2210610"/>
              <a:gd name="connsiteY8" fmla="*/ 1842168 h 2210051"/>
              <a:gd name="connsiteX9" fmla="*/ 0 w 2210610"/>
              <a:gd name="connsiteY9" fmla="*/ 368442 h 2210051"/>
              <a:gd name="connsiteX10" fmla="*/ 368442 w 2210610"/>
              <a:gd name="connsiteY10" fmla="*/ 0 h 221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0610" h="2210051">
                <a:moveTo>
                  <a:pt x="368442" y="0"/>
                </a:moveTo>
                <a:lnTo>
                  <a:pt x="1842168" y="0"/>
                </a:lnTo>
                <a:cubicBezTo>
                  <a:pt x="2045653" y="0"/>
                  <a:pt x="2210610" y="164957"/>
                  <a:pt x="2210610" y="368442"/>
                </a:cubicBezTo>
                <a:lnTo>
                  <a:pt x="2210610" y="1842168"/>
                </a:lnTo>
                <a:cubicBezTo>
                  <a:pt x="2210610" y="2020217"/>
                  <a:pt x="2084315" y="2168769"/>
                  <a:pt x="1916422" y="2203125"/>
                </a:cubicBezTo>
                <a:lnTo>
                  <a:pt x="1847713" y="2210051"/>
                </a:lnTo>
                <a:lnTo>
                  <a:pt x="362897" y="2210051"/>
                </a:lnTo>
                <a:lnTo>
                  <a:pt x="294188" y="2203125"/>
                </a:lnTo>
                <a:cubicBezTo>
                  <a:pt x="126295" y="2168769"/>
                  <a:pt x="0" y="2020217"/>
                  <a:pt x="0" y="1842168"/>
                </a:cubicBezTo>
                <a:lnTo>
                  <a:pt x="0" y="368442"/>
                </a:lnTo>
                <a:cubicBezTo>
                  <a:pt x="0" y="164957"/>
                  <a:pt x="164957" y="0"/>
                  <a:pt x="368442" y="0"/>
                </a:cubicBezTo>
                <a:close/>
              </a:path>
            </a:pathLst>
          </a:custGeom>
        </p:spPr>
      </p:pic>
      <p:sp>
        <p:nvSpPr>
          <p:cNvPr id="24" name="Abgerundetes Rechteck 23">
            <a:extLst>
              <a:ext uri="{FF2B5EF4-FFF2-40B4-BE49-F238E27FC236}">
                <a16:creationId xmlns:a16="http://schemas.microsoft.com/office/drawing/2014/main" id="{F8B55018-1896-EB93-D500-D3257D68E2F3}"/>
              </a:ext>
            </a:extLst>
          </p:cNvPr>
          <p:cNvSpPr/>
          <p:nvPr/>
        </p:nvSpPr>
        <p:spPr>
          <a:xfrm>
            <a:off x="6544004" y="2037314"/>
            <a:ext cx="3315915" cy="331591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pic>
        <p:nvPicPr>
          <p:cNvPr id="22" name="Google Shape;409;p12" descr="IDEO London Announced as GSL STEAM Partner - Global Social Leaders">
            <a:extLst>
              <a:ext uri="{FF2B5EF4-FFF2-40B4-BE49-F238E27FC236}">
                <a16:creationId xmlns:a16="http://schemas.microsoft.com/office/drawing/2014/main" id="{DFCDE57A-84AD-252B-5EEA-89111C49F485}"/>
              </a:ext>
            </a:extLst>
          </p:cNvPr>
          <p:cNvPicPr preferRelativeResize="0"/>
          <p:nvPr/>
        </p:nvPicPr>
        <p:blipFill rotWithShape="1">
          <a:blip r:embed="rId8">
            <a:alphaModFix/>
          </a:blip>
          <a:srcRect l="25341" t="10930" r="24981" b="11541"/>
          <a:stretch/>
        </p:blipFill>
        <p:spPr>
          <a:xfrm>
            <a:off x="6979956" y="2474790"/>
            <a:ext cx="2480832" cy="2497815"/>
          </a:xfrm>
          <a:prstGeom prst="rect">
            <a:avLst/>
          </a:prstGeom>
          <a:noFill/>
          <a:ln>
            <a:noFill/>
          </a:ln>
        </p:spPr>
      </p:pic>
      <p:sp>
        <p:nvSpPr>
          <p:cNvPr id="26" name="Abgerundetes Rechteck 25">
            <a:extLst>
              <a:ext uri="{FF2B5EF4-FFF2-40B4-BE49-F238E27FC236}">
                <a16:creationId xmlns:a16="http://schemas.microsoft.com/office/drawing/2014/main" id="{B08D3D30-2E51-9BBF-A994-4637643EB598}"/>
              </a:ext>
            </a:extLst>
          </p:cNvPr>
          <p:cNvSpPr/>
          <p:nvPr/>
        </p:nvSpPr>
        <p:spPr>
          <a:xfrm>
            <a:off x="12341942" y="2053308"/>
            <a:ext cx="3315915" cy="331591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pic>
        <p:nvPicPr>
          <p:cNvPr id="27" name="Google Shape;410;p12" descr="Partner Logo Stanford University ...">
            <a:extLst>
              <a:ext uri="{FF2B5EF4-FFF2-40B4-BE49-F238E27FC236}">
                <a16:creationId xmlns:a16="http://schemas.microsoft.com/office/drawing/2014/main" id="{20F6A5E2-6A4C-EAB6-0F61-E601BE56E8C9}"/>
              </a:ext>
            </a:extLst>
          </p:cNvPr>
          <p:cNvPicPr preferRelativeResize="0"/>
          <p:nvPr/>
        </p:nvPicPr>
        <p:blipFill rotWithShape="1">
          <a:blip r:embed="rId9">
            <a:alphaModFix/>
          </a:blip>
          <a:srcRect l="8674" t="3492" r="6307" b="1654"/>
          <a:stretch/>
        </p:blipFill>
        <p:spPr>
          <a:xfrm>
            <a:off x="12602321" y="2183248"/>
            <a:ext cx="2795156" cy="3056036"/>
          </a:xfrm>
          <a:prstGeom prst="rect">
            <a:avLst/>
          </a:prstGeom>
          <a:noFill/>
          <a:ln>
            <a:noFill/>
          </a:ln>
        </p:spPr>
      </p:pic>
      <p:sp>
        <p:nvSpPr>
          <p:cNvPr id="28" name="Pfeil nach rechts 27">
            <a:extLst>
              <a:ext uri="{FF2B5EF4-FFF2-40B4-BE49-F238E27FC236}">
                <a16:creationId xmlns:a16="http://schemas.microsoft.com/office/drawing/2014/main" id="{7A2B5010-74C2-C630-3A7E-1DE3AF4378AB}"/>
              </a:ext>
            </a:extLst>
          </p:cNvPr>
          <p:cNvSpPr/>
          <p:nvPr/>
        </p:nvSpPr>
        <p:spPr>
          <a:xfrm>
            <a:off x="4373315" y="2882477"/>
            <a:ext cx="1932710" cy="165757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a:p>
        </p:txBody>
      </p:sp>
      <p:sp>
        <p:nvSpPr>
          <p:cNvPr id="29" name="Pfeil nach rechts 28">
            <a:extLst>
              <a:ext uri="{FF2B5EF4-FFF2-40B4-BE49-F238E27FC236}">
                <a16:creationId xmlns:a16="http://schemas.microsoft.com/office/drawing/2014/main" id="{75EFCF21-7506-99A2-E858-B1F77B6CCA50}"/>
              </a:ext>
            </a:extLst>
          </p:cNvPr>
          <p:cNvSpPr/>
          <p:nvPr/>
        </p:nvSpPr>
        <p:spPr>
          <a:xfrm>
            <a:off x="10148852" y="2902160"/>
            <a:ext cx="1932710" cy="165757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a:p>
        </p:txBody>
      </p:sp>
      <p:sp>
        <p:nvSpPr>
          <p:cNvPr id="30" name="Textfeld 29">
            <a:extLst>
              <a:ext uri="{FF2B5EF4-FFF2-40B4-BE49-F238E27FC236}">
                <a16:creationId xmlns:a16="http://schemas.microsoft.com/office/drawing/2014/main" id="{515321B2-7152-89BB-BA4E-36B2FE158D8F}"/>
              </a:ext>
            </a:extLst>
          </p:cNvPr>
          <p:cNvSpPr txBox="1"/>
          <p:nvPr/>
        </p:nvSpPr>
        <p:spPr>
          <a:xfrm>
            <a:off x="5975555" y="6812493"/>
            <a:ext cx="4402205" cy="923330"/>
          </a:xfrm>
          <a:prstGeom prst="rect">
            <a:avLst/>
          </a:prstGeom>
          <a:noFill/>
        </p:spPr>
        <p:txBody>
          <a:bodyPr wrap="square">
            <a:spAutoFit/>
          </a:bodyPr>
          <a:lstStyle/>
          <a:p>
            <a:pPr algn="ctr"/>
            <a:r>
              <a:rPr lang="de-DE" sz="2700" b="1" dirty="0">
                <a:solidFill>
                  <a:schemeClr val="bg1"/>
                </a:solidFill>
                <a:latin typeface="+mj-lt"/>
              </a:rPr>
              <a:t>Gründung von IDEO durch David Kelley</a:t>
            </a:r>
            <a:endParaRPr lang="en-GB" sz="2700" b="1" dirty="0">
              <a:solidFill>
                <a:schemeClr val="bg1"/>
              </a:solidFill>
              <a:latin typeface="+mj-lt"/>
            </a:endParaRPr>
          </a:p>
        </p:txBody>
      </p:sp>
      <p:sp>
        <p:nvSpPr>
          <p:cNvPr id="31" name="Textfeld 30">
            <a:extLst>
              <a:ext uri="{FF2B5EF4-FFF2-40B4-BE49-F238E27FC236}">
                <a16:creationId xmlns:a16="http://schemas.microsoft.com/office/drawing/2014/main" id="{E9B2DF7F-559F-6A7C-20DF-3CE0DD1C912F}"/>
              </a:ext>
            </a:extLst>
          </p:cNvPr>
          <p:cNvSpPr txBox="1"/>
          <p:nvPr/>
        </p:nvSpPr>
        <p:spPr>
          <a:xfrm>
            <a:off x="11835221" y="6824573"/>
            <a:ext cx="4402205" cy="1338828"/>
          </a:xfrm>
          <a:prstGeom prst="rect">
            <a:avLst/>
          </a:prstGeom>
          <a:noFill/>
        </p:spPr>
        <p:txBody>
          <a:bodyPr wrap="square">
            <a:spAutoFit/>
          </a:bodyPr>
          <a:lstStyle/>
          <a:p>
            <a:pPr algn="ctr"/>
            <a:r>
              <a:rPr lang="de-DE" sz="2700" b="1" dirty="0">
                <a:solidFill>
                  <a:schemeClr val="bg1"/>
                </a:solidFill>
                <a:latin typeface="Aptos Display" panose="020B0004020202020204" pitchFamily="34" charset="0"/>
              </a:rPr>
              <a:t>Das Konzept an der Stanford University gelehrt</a:t>
            </a:r>
          </a:p>
          <a:p>
            <a:pPr algn="ctr"/>
            <a:r>
              <a:rPr lang="de-DE" sz="2700" b="1" dirty="0">
                <a:solidFill>
                  <a:schemeClr val="bg1"/>
                </a:solidFill>
                <a:latin typeface="Aptos Display" panose="020B0004020202020204" pitchFamily="34" charset="0"/>
                <a:sym typeface="Wingdings" pitchFamily="2" charset="2"/>
              </a:rPr>
              <a:t> Bekannt als </a:t>
            </a:r>
            <a:r>
              <a:rPr lang="de-DE" sz="2700" b="1" dirty="0" err="1">
                <a:solidFill>
                  <a:schemeClr val="bg1"/>
                </a:solidFill>
                <a:latin typeface="Aptos Display" panose="020B0004020202020204" pitchFamily="34" charset="0"/>
                <a:sym typeface="Wingdings" pitchFamily="2" charset="2"/>
              </a:rPr>
              <a:t>d.school</a:t>
            </a:r>
            <a:endParaRPr lang="en-GB" sz="2700" b="1" dirty="0">
              <a:solidFill>
                <a:schemeClr val="bg1"/>
              </a:solidFill>
              <a:latin typeface="Aptos Display" panose="020B0004020202020204" pitchFamily="34" charset="0"/>
            </a:endParaRPr>
          </a:p>
        </p:txBody>
      </p:sp>
      <p:sp>
        <p:nvSpPr>
          <p:cNvPr id="32" name="Pfeil nach rechts 31">
            <a:extLst>
              <a:ext uri="{FF2B5EF4-FFF2-40B4-BE49-F238E27FC236}">
                <a16:creationId xmlns:a16="http://schemas.microsoft.com/office/drawing/2014/main" id="{3190FCEA-625F-CE38-FB70-AC47C3D531AC}"/>
              </a:ext>
            </a:extLst>
          </p:cNvPr>
          <p:cNvSpPr/>
          <p:nvPr/>
        </p:nvSpPr>
        <p:spPr>
          <a:xfrm>
            <a:off x="16064345" y="2902160"/>
            <a:ext cx="1932710" cy="165757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a:p>
        </p:txBody>
      </p:sp>
      <p:grpSp>
        <p:nvGrpSpPr>
          <p:cNvPr id="2" name="Gruppieren 1">
            <a:extLst>
              <a:ext uri="{FF2B5EF4-FFF2-40B4-BE49-F238E27FC236}">
                <a16:creationId xmlns:a16="http://schemas.microsoft.com/office/drawing/2014/main" id="{8AD15D83-991C-E373-BBD0-C60ED765A180}"/>
              </a:ext>
            </a:extLst>
          </p:cNvPr>
          <p:cNvGrpSpPr/>
          <p:nvPr/>
        </p:nvGrpSpPr>
        <p:grpSpPr>
          <a:xfrm>
            <a:off x="6139766" y="9557093"/>
            <a:ext cx="6096000" cy="533400"/>
            <a:chOff x="6629400" y="8953500"/>
            <a:chExt cx="6096000" cy="533400"/>
          </a:xfrm>
        </p:grpSpPr>
        <p:sp>
          <p:nvSpPr>
            <p:cNvPr id="3" name="TextBox 3">
              <a:extLst>
                <a:ext uri="{FF2B5EF4-FFF2-40B4-BE49-F238E27FC236}">
                  <a16:creationId xmlns:a16="http://schemas.microsoft.com/office/drawing/2014/main" id="{31643A36-88D7-6209-59B0-1033CFF4CEAB}"/>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5" name="Freeform 4">
              <a:extLst>
                <a:ext uri="{FF2B5EF4-FFF2-40B4-BE49-F238E27FC236}">
                  <a16:creationId xmlns:a16="http://schemas.microsoft.com/office/drawing/2014/main" id="{9958AB72-385A-3FEC-5B6C-05EB5DD6E64F}"/>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dirty="0"/>
            </a:p>
          </p:txBody>
        </p:sp>
      </p:grpSp>
      <p:sp>
        <p:nvSpPr>
          <p:cNvPr id="8" name="Freeform 7">
            <a:extLst>
              <a:ext uri="{FF2B5EF4-FFF2-40B4-BE49-F238E27FC236}">
                <a16:creationId xmlns:a16="http://schemas.microsoft.com/office/drawing/2014/main" id="{B6A86AE7-3E50-E6DA-7EE3-B2E336143F1A}"/>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a:p>
        </p:txBody>
      </p:sp>
    </p:spTree>
    <p:extLst>
      <p:ext uri="{BB962C8B-B14F-4D97-AF65-F5344CB8AC3E}">
        <p14:creationId xmlns:p14="http://schemas.microsoft.com/office/powerpoint/2010/main" val="3855622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a:extLst>
            <a:ext uri="{FF2B5EF4-FFF2-40B4-BE49-F238E27FC236}">
              <a16:creationId xmlns:a16="http://schemas.microsoft.com/office/drawing/2014/main" id="{CE7765D6-B065-3900-2337-A0BCF077B2DA}"/>
            </a:ext>
          </a:extLst>
        </p:cNvPr>
        <p:cNvGrpSpPr/>
        <p:nvPr/>
      </p:nvGrpSpPr>
      <p:grpSpPr>
        <a:xfrm>
          <a:off x="0" y="0"/>
          <a:ext cx="0" cy="0"/>
          <a:chOff x="0" y="0"/>
          <a:chExt cx="0" cy="0"/>
        </a:xfrm>
      </p:grpSpPr>
      <p:sp>
        <p:nvSpPr>
          <p:cNvPr id="397" name="Google Shape;397;p12">
            <a:extLst>
              <a:ext uri="{FF2B5EF4-FFF2-40B4-BE49-F238E27FC236}">
                <a16:creationId xmlns:a16="http://schemas.microsoft.com/office/drawing/2014/main" id="{418D83D4-52E5-AD05-15A6-44F2DAAF20CD}"/>
              </a:ext>
            </a:extLst>
          </p:cNvPr>
          <p:cNvSpPr/>
          <p:nvPr/>
        </p:nvSpPr>
        <p:spPr>
          <a:xfrm>
            <a:off x="-1791" y="-6969"/>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99" name="Google Shape;399;p12">
            <a:extLst>
              <a:ext uri="{FF2B5EF4-FFF2-40B4-BE49-F238E27FC236}">
                <a16:creationId xmlns:a16="http://schemas.microsoft.com/office/drawing/2014/main" id="{72C33D76-4341-046E-53F2-55E62E49AE19}"/>
              </a:ext>
            </a:extLst>
          </p:cNvPr>
          <p:cNvSpPr/>
          <p:nvPr/>
        </p:nvSpPr>
        <p:spPr>
          <a:xfrm rot="10800000">
            <a:off x="15760244" y="312859"/>
            <a:ext cx="2313935" cy="715217"/>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0" name="Google Shape;400;p12">
            <a:extLst>
              <a:ext uri="{FF2B5EF4-FFF2-40B4-BE49-F238E27FC236}">
                <a16:creationId xmlns:a16="http://schemas.microsoft.com/office/drawing/2014/main" id="{8AB81119-38D3-3D61-13AC-F1CD05C6E2C7}"/>
              </a:ext>
            </a:extLst>
          </p:cNvPr>
          <p:cNvSpPr/>
          <p:nvPr/>
        </p:nvSpPr>
        <p:spPr>
          <a:xfrm rot="1788299">
            <a:off x="-1102164" y="8672555"/>
            <a:ext cx="3903344" cy="195167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1" name="Google Shape;401;p12">
            <a:extLst>
              <a:ext uri="{FF2B5EF4-FFF2-40B4-BE49-F238E27FC236}">
                <a16:creationId xmlns:a16="http://schemas.microsoft.com/office/drawing/2014/main" id="{CC33DCD7-E029-B93C-9901-9715F990B841}"/>
              </a:ext>
            </a:extLst>
          </p:cNvPr>
          <p:cNvSpPr/>
          <p:nvPr/>
        </p:nvSpPr>
        <p:spPr>
          <a:xfrm>
            <a:off x="16917212" y="9108781"/>
            <a:ext cx="2356442" cy="2356442"/>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07" name="Google Shape;407;p12">
            <a:extLst>
              <a:ext uri="{FF2B5EF4-FFF2-40B4-BE49-F238E27FC236}">
                <a16:creationId xmlns:a16="http://schemas.microsoft.com/office/drawing/2014/main" id="{B1A13CC5-B872-D36E-56A8-611D1550B0FA}"/>
              </a:ext>
            </a:extLst>
          </p:cNvPr>
          <p:cNvSpPr txBox="1"/>
          <p:nvPr/>
        </p:nvSpPr>
        <p:spPr>
          <a:xfrm>
            <a:off x="3962401" y="-1162051"/>
            <a:ext cx="277097"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408" name="Google Shape;408;p12">
            <a:extLst>
              <a:ext uri="{FF2B5EF4-FFF2-40B4-BE49-F238E27FC236}">
                <a16:creationId xmlns:a16="http://schemas.microsoft.com/office/drawing/2014/main" id="{ED6781E7-FF2E-CFDE-A22C-78A7E9844370}"/>
              </a:ext>
            </a:extLst>
          </p:cNvPr>
          <p:cNvSpPr/>
          <p:nvPr/>
        </p:nvSpPr>
        <p:spPr>
          <a:xfrm>
            <a:off x="2468133" y="5605761"/>
            <a:ext cx="3303408" cy="98298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r>
              <a:rPr lang="en-US" sz="3600" b="1" dirty="0">
                <a:solidFill>
                  <a:schemeClr val="dk1"/>
                </a:solidFill>
                <a:latin typeface="Arial"/>
                <a:ea typeface="Arial"/>
                <a:cs typeface="Arial"/>
                <a:sym typeface="Arial"/>
              </a:rPr>
              <a:t>2007</a:t>
            </a:r>
            <a:endParaRPr sz="2700" b="1" dirty="0"/>
          </a:p>
        </p:txBody>
      </p:sp>
      <p:sp>
        <p:nvSpPr>
          <p:cNvPr id="412" name="Google Shape;412;p12">
            <a:extLst>
              <a:ext uri="{FF2B5EF4-FFF2-40B4-BE49-F238E27FC236}">
                <a16:creationId xmlns:a16="http://schemas.microsoft.com/office/drawing/2014/main" id="{B187A26D-4521-3C3D-EF09-0FA4B2B6B2F7}"/>
              </a:ext>
            </a:extLst>
          </p:cNvPr>
          <p:cNvSpPr/>
          <p:nvPr/>
        </p:nvSpPr>
        <p:spPr>
          <a:xfrm>
            <a:off x="8244624" y="5582465"/>
            <a:ext cx="3303408" cy="98298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r>
              <a:rPr lang="en-US" sz="3600" b="1" dirty="0" err="1">
                <a:solidFill>
                  <a:schemeClr val="dk1"/>
                </a:solidFill>
                <a:latin typeface="Arial"/>
                <a:ea typeface="Arial"/>
                <a:cs typeface="Arial"/>
                <a:sym typeface="Arial"/>
              </a:rPr>
              <a:t>Seit</a:t>
            </a:r>
            <a:r>
              <a:rPr lang="en-US" sz="3600" b="1" dirty="0">
                <a:solidFill>
                  <a:schemeClr val="dk1"/>
                </a:solidFill>
                <a:latin typeface="Arial"/>
                <a:ea typeface="Arial"/>
                <a:cs typeface="Arial"/>
                <a:sym typeface="Arial"/>
              </a:rPr>
              <a:t> 2016</a:t>
            </a:r>
            <a:endParaRPr sz="2700" b="1" dirty="0"/>
          </a:p>
        </p:txBody>
      </p:sp>
      <p:sp>
        <p:nvSpPr>
          <p:cNvPr id="414" name="Google Shape;414;p12">
            <a:extLst>
              <a:ext uri="{FF2B5EF4-FFF2-40B4-BE49-F238E27FC236}">
                <a16:creationId xmlns:a16="http://schemas.microsoft.com/office/drawing/2014/main" id="{C74B6C3C-1293-49FF-4C38-51894C2353DF}"/>
              </a:ext>
            </a:extLst>
          </p:cNvPr>
          <p:cNvSpPr/>
          <p:nvPr/>
        </p:nvSpPr>
        <p:spPr>
          <a:xfrm>
            <a:off x="2407920" y="7102935"/>
            <a:ext cx="13685520" cy="1919757"/>
          </a:xfrm>
          <a:prstGeom prst="roundRect">
            <a:avLst>
              <a:gd name="adj" fmla="val 16667"/>
            </a:avLst>
          </a:prstGeom>
          <a:noFill/>
          <a:ln>
            <a:noFill/>
          </a:ln>
        </p:spPr>
        <p:txBody>
          <a:bodyPr spcFirstLastPara="1" wrap="square" lIns="137138" tIns="68550" rIns="137138" bIns="68550" anchor="ctr" anchorCtr="0">
            <a:noAutofit/>
          </a:bodyPr>
          <a:lstStyle/>
          <a:p>
            <a:pPr algn="ctr"/>
            <a:endParaRPr sz="3000" dirty="0">
              <a:solidFill>
                <a:schemeClr val="dk1"/>
              </a:solidFill>
              <a:latin typeface="Arial"/>
              <a:ea typeface="Arial"/>
              <a:cs typeface="Arial"/>
              <a:sym typeface="Arial"/>
            </a:endParaRPr>
          </a:p>
        </p:txBody>
      </p:sp>
      <p:sp>
        <p:nvSpPr>
          <p:cNvPr id="7" name="Textfeld 6">
            <a:extLst>
              <a:ext uri="{FF2B5EF4-FFF2-40B4-BE49-F238E27FC236}">
                <a16:creationId xmlns:a16="http://schemas.microsoft.com/office/drawing/2014/main" id="{CCAC8441-1835-7634-9A13-41DBC532D123}"/>
              </a:ext>
            </a:extLst>
          </p:cNvPr>
          <p:cNvSpPr txBox="1"/>
          <p:nvPr/>
        </p:nvSpPr>
        <p:spPr>
          <a:xfrm>
            <a:off x="2190617" y="6718943"/>
            <a:ext cx="3858440" cy="923330"/>
          </a:xfrm>
          <a:prstGeom prst="rect">
            <a:avLst/>
          </a:prstGeom>
          <a:noFill/>
        </p:spPr>
        <p:txBody>
          <a:bodyPr wrap="square">
            <a:spAutoFit/>
          </a:bodyPr>
          <a:lstStyle/>
          <a:p>
            <a:pPr algn="ctr"/>
            <a:r>
              <a:rPr lang="en-GB" sz="2700" b="1" dirty="0">
                <a:solidFill>
                  <a:schemeClr val="bg1"/>
                </a:solidFill>
                <a:latin typeface="Aptos Display" panose="020B0004020202020204" pitchFamily="34" charset="0"/>
              </a:rPr>
              <a:t>Design Thinking </a:t>
            </a:r>
            <a:r>
              <a:rPr lang="en-GB" sz="2700" b="1" dirty="0" err="1">
                <a:solidFill>
                  <a:schemeClr val="bg1"/>
                </a:solidFill>
                <a:latin typeface="Aptos Display" panose="020B0004020202020204" pitchFamily="34" charset="0"/>
              </a:rPr>
              <a:t>kommt</a:t>
            </a:r>
            <a:r>
              <a:rPr lang="en-GB" sz="2700" b="1" dirty="0">
                <a:solidFill>
                  <a:schemeClr val="bg1"/>
                </a:solidFill>
                <a:latin typeface="Aptos Display" panose="020B0004020202020204" pitchFamily="34" charset="0"/>
              </a:rPr>
              <a:t> </a:t>
            </a:r>
            <a:r>
              <a:rPr lang="en-GB" sz="2700" b="1" dirty="0" err="1">
                <a:solidFill>
                  <a:schemeClr val="bg1"/>
                </a:solidFill>
                <a:latin typeface="Aptos Display" panose="020B0004020202020204" pitchFamily="34" charset="0"/>
              </a:rPr>
              <a:t>nach</a:t>
            </a:r>
            <a:r>
              <a:rPr lang="en-GB" sz="2700" b="1" dirty="0">
                <a:solidFill>
                  <a:schemeClr val="bg1"/>
                </a:solidFill>
                <a:latin typeface="Aptos Display" panose="020B0004020202020204" pitchFamily="34" charset="0"/>
              </a:rPr>
              <a:t> Deutschland</a:t>
            </a:r>
          </a:p>
        </p:txBody>
      </p:sp>
      <p:sp>
        <p:nvSpPr>
          <p:cNvPr id="9" name="Textfeld 8">
            <a:extLst>
              <a:ext uri="{FF2B5EF4-FFF2-40B4-BE49-F238E27FC236}">
                <a16:creationId xmlns:a16="http://schemas.microsoft.com/office/drawing/2014/main" id="{380342A6-2956-B8D0-7CDE-B8F87BA1F2C6}"/>
              </a:ext>
            </a:extLst>
          </p:cNvPr>
          <p:cNvSpPr txBox="1"/>
          <p:nvPr/>
        </p:nvSpPr>
        <p:spPr>
          <a:xfrm>
            <a:off x="8230695" y="6718943"/>
            <a:ext cx="3283332" cy="923330"/>
          </a:xfrm>
          <a:prstGeom prst="rect">
            <a:avLst/>
          </a:prstGeom>
          <a:noFill/>
        </p:spPr>
        <p:txBody>
          <a:bodyPr wrap="square">
            <a:spAutoFit/>
          </a:bodyPr>
          <a:lstStyle/>
          <a:p>
            <a:pPr algn="ctr"/>
            <a:r>
              <a:rPr lang="en-GB" sz="2700" b="1" dirty="0">
                <a:solidFill>
                  <a:schemeClr val="bg1"/>
                </a:solidFill>
              </a:rPr>
              <a:t>Design Thinking hat </a:t>
            </a:r>
            <a:r>
              <a:rPr lang="en-GB" sz="2700" b="1" dirty="0" err="1">
                <a:solidFill>
                  <a:schemeClr val="bg1"/>
                </a:solidFill>
              </a:rPr>
              <a:t>sich</a:t>
            </a:r>
            <a:r>
              <a:rPr lang="en-GB" sz="2700" b="1" dirty="0">
                <a:solidFill>
                  <a:schemeClr val="bg1"/>
                </a:solidFill>
              </a:rPr>
              <a:t> </a:t>
            </a:r>
            <a:r>
              <a:rPr lang="en-GB" sz="2700" b="1" dirty="0" err="1">
                <a:solidFill>
                  <a:schemeClr val="bg1"/>
                </a:solidFill>
              </a:rPr>
              <a:t>etabliert</a:t>
            </a:r>
            <a:r>
              <a:rPr lang="en-GB" sz="2700" b="1" dirty="0">
                <a:solidFill>
                  <a:schemeClr val="bg1"/>
                </a:solidFill>
              </a:rPr>
              <a:t> </a:t>
            </a:r>
          </a:p>
        </p:txBody>
      </p:sp>
      <p:sp>
        <p:nvSpPr>
          <p:cNvPr id="4" name="Abgerundetes Rechteck 3">
            <a:extLst>
              <a:ext uri="{FF2B5EF4-FFF2-40B4-BE49-F238E27FC236}">
                <a16:creationId xmlns:a16="http://schemas.microsoft.com/office/drawing/2014/main" id="{A7308742-2B0C-BA5A-876A-B7C4B307F7F2}"/>
              </a:ext>
            </a:extLst>
          </p:cNvPr>
          <p:cNvSpPr/>
          <p:nvPr/>
        </p:nvSpPr>
        <p:spPr>
          <a:xfrm>
            <a:off x="3018230" y="392843"/>
            <a:ext cx="12247961"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6" name="Google Shape;757;p27">
            <a:extLst>
              <a:ext uri="{FF2B5EF4-FFF2-40B4-BE49-F238E27FC236}">
                <a16:creationId xmlns:a16="http://schemas.microsoft.com/office/drawing/2014/main" id="{840E8269-7A4E-7815-B7B9-B0379E6F1EB0}"/>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Origin of Design Thinking</a:t>
            </a:r>
            <a:endParaRPr sz="2700" dirty="0"/>
          </a:p>
        </p:txBody>
      </p:sp>
      <p:sp>
        <p:nvSpPr>
          <p:cNvPr id="14" name="Abgerundetes Rechteck 13">
            <a:extLst>
              <a:ext uri="{FF2B5EF4-FFF2-40B4-BE49-F238E27FC236}">
                <a16:creationId xmlns:a16="http://schemas.microsoft.com/office/drawing/2014/main" id="{9B652694-41D1-45F8-EE50-5F3F1D32CBA9}"/>
              </a:ext>
            </a:extLst>
          </p:cNvPr>
          <p:cNvSpPr/>
          <p:nvPr/>
        </p:nvSpPr>
        <p:spPr>
          <a:xfrm>
            <a:off x="2434202" y="2053308"/>
            <a:ext cx="3315915" cy="331591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24" name="Abgerundetes Rechteck 23">
            <a:extLst>
              <a:ext uri="{FF2B5EF4-FFF2-40B4-BE49-F238E27FC236}">
                <a16:creationId xmlns:a16="http://schemas.microsoft.com/office/drawing/2014/main" id="{73054E84-42C2-EDE0-F347-9EB86CD1FF06}"/>
              </a:ext>
            </a:extLst>
          </p:cNvPr>
          <p:cNvSpPr/>
          <p:nvPr/>
        </p:nvSpPr>
        <p:spPr>
          <a:xfrm>
            <a:off x="8232117" y="2037314"/>
            <a:ext cx="3315915" cy="331591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28" name="Pfeil nach rechts 27">
            <a:extLst>
              <a:ext uri="{FF2B5EF4-FFF2-40B4-BE49-F238E27FC236}">
                <a16:creationId xmlns:a16="http://schemas.microsoft.com/office/drawing/2014/main" id="{F955E866-E7FB-0F3A-343C-4D9D819A8F0D}"/>
              </a:ext>
            </a:extLst>
          </p:cNvPr>
          <p:cNvSpPr/>
          <p:nvPr/>
        </p:nvSpPr>
        <p:spPr>
          <a:xfrm>
            <a:off x="6075145" y="2882477"/>
            <a:ext cx="1932710" cy="165757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a:p>
        </p:txBody>
      </p:sp>
      <p:pic>
        <p:nvPicPr>
          <p:cNvPr id="2" name="Google Shape;413;p12" descr="openHPI führt gratis in Künstliche Intelligenz und maschinelles Lernen ein">
            <a:extLst>
              <a:ext uri="{FF2B5EF4-FFF2-40B4-BE49-F238E27FC236}">
                <a16:creationId xmlns:a16="http://schemas.microsoft.com/office/drawing/2014/main" id="{C85F62BA-8C56-68F6-1F49-69AF7A95679C}"/>
              </a:ext>
            </a:extLst>
          </p:cNvPr>
          <p:cNvPicPr preferRelativeResize="0"/>
          <p:nvPr/>
        </p:nvPicPr>
        <p:blipFill rotWithShape="1">
          <a:blip r:embed="rId7">
            <a:alphaModFix/>
          </a:blip>
          <a:srcRect/>
          <a:stretch/>
        </p:blipFill>
        <p:spPr>
          <a:xfrm>
            <a:off x="2482360" y="2986535"/>
            <a:ext cx="3194915" cy="1469661"/>
          </a:xfrm>
          <a:prstGeom prst="rect">
            <a:avLst/>
          </a:prstGeom>
          <a:noFill/>
          <a:ln>
            <a:noFill/>
          </a:ln>
        </p:spPr>
      </p:pic>
      <p:pic>
        <p:nvPicPr>
          <p:cNvPr id="10" name="Grafik 9" descr="Schulgebäude mit einfarbiger Füllung">
            <a:extLst>
              <a:ext uri="{FF2B5EF4-FFF2-40B4-BE49-F238E27FC236}">
                <a16:creationId xmlns:a16="http://schemas.microsoft.com/office/drawing/2014/main" id="{6C071F79-8484-0ECC-5732-BBCB7650F6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4067" y="2415357"/>
            <a:ext cx="2612016" cy="2612016"/>
          </a:xfrm>
          <a:prstGeom prst="rect">
            <a:avLst/>
          </a:prstGeom>
        </p:spPr>
      </p:pic>
      <p:sp>
        <p:nvSpPr>
          <p:cNvPr id="11" name="Pfeil nach rechts 10">
            <a:extLst>
              <a:ext uri="{FF2B5EF4-FFF2-40B4-BE49-F238E27FC236}">
                <a16:creationId xmlns:a16="http://schemas.microsoft.com/office/drawing/2014/main" id="{27C4BC05-6078-6A5E-8D92-3673EE08D40E}"/>
              </a:ext>
            </a:extLst>
          </p:cNvPr>
          <p:cNvSpPr/>
          <p:nvPr/>
        </p:nvSpPr>
        <p:spPr>
          <a:xfrm>
            <a:off x="149543" y="2892578"/>
            <a:ext cx="1932710" cy="165757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a:p>
        </p:txBody>
      </p:sp>
      <p:sp>
        <p:nvSpPr>
          <p:cNvPr id="12" name="Pfeil nach rechts 11">
            <a:extLst>
              <a:ext uri="{FF2B5EF4-FFF2-40B4-BE49-F238E27FC236}">
                <a16:creationId xmlns:a16="http://schemas.microsoft.com/office/drawing/2014/main" id="{072D2E25-6A4C-9D44-B4ED-A78D8A0472FD}"/>
              </a:ext>
            </a:extLst>
          </p:cNvPr>
          <p:cNvSpPr/>
          <p:nvPr/>
        </p:nvSpPr>
        <p:spPr>
          <a:xfrm>
            <a:off x="11654703" y="2882477"/>
            <a:ext cx="1859109" cy="165757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a:p>
        </p:txBody>
      </p:sp>
      <p:sp>
        <p:nvSpPr>
          <p:cNvPr id="13" name="Abgerundetes Rechteck 12">
            <a:extLst>
              <a:ext uri="{FF2B5EF4-FFF2-40B4-BE49-F238E27FC236}">
                <a16:creationId xmlns:a16="http://schemas.microsoft.com/office/drawing/2014/main" id="{6767346B-C887-58AC-8B26-70834F8F114A}"/>
              </a:ext>
            </a:extLst>
          </p:cNvPr>
          <p:cNvSpPr/>
          <p:nvPr/>
        </p:nvSpPr>
        <p:spPr>
          <a:xfrm>
            <a:off x="13596386" y="2619523"/>
            <a:ext cx="4426056" cy="2249591"/>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 name="Textfeld 4">
            <a:extLst>
              <a:ext uri="{FF2B5EF4-FFF2-40B4-BE49-F238E27FC236}">
                <a16:creationId xmlns:a16="http://schemas.microsoft.com/office/drawing/2014/main" id="{AAB07FCD-DD7B-AACC-464D-CE32BF569823}"/>
              </a:ext>
            </a:extLst>
          </p:cNvPr>
          <p:cNvSpPr txBox="1"/>
          <p:nvPr/>
        </p:nvSpPr>
        <p:spPr>
          <a:xfrm>
            <a:off x="13406393" y="2728655"/>
            <a:ext cx="4707702" cy="2031325"/>
          </a:xfrm>
          <a:prstGeom prst="rect">
            <a:avLst/>
          </a:prstGeom>
          <a:noFill/>
        </p:spPr>
        <p:txBody>
          <a:bodyPr wrap="square">
            <a:spAutoFit/>
          </a:bodyPr>
          <a:lstStyle/>
          <a:p>
            <a:pPr algn="ctr"/>
            <a:r>
              <a:rPr lang="en-GB" sz="4200" b="1" dirty="0">
                <a:latin typeface="Aptos Display" panose="020B0004020202020204" pitchFamily="34" charset="0"/>
              </a:rPr>
              <a:t>Design Thinking = </a:t>
            </a:r>
            <a:r>
              <a:rPr lang="en-GB" sz="4200" b="1" dirty="0" err="1">
                <a:latin typeface="Aptos Display" panose="020B0004020202020204" pitchFamily="34" charset="0"/>
              </a:rPr>
              <a:t>Menschenzentriert</a:t>
            </a:r>
            <a:r>
              <a:rPr lang="en-GB" sz="4200" b="1" dirty="0">
                <a:latin typeface="Aptos Display" panose="020B0004020202020204" pitchFamily="34" charset="0"/>
              </a:rPr>
              <a:t> </a:t>
            </a:r>
            <a:r>
              <a:rPr lang="en-GB" sz="4200" b="1" dirty="0" err="1">
                <a:latin typeface="Aptos Display" panose="020B0004020202020204" pitchFamily="34" charset="0"/>
              </a:rPr>
              <a:t>Probleme</a:t>
            </a:r>
            <a:r>
              <a:rPr lang="en-GB" sz="4200" b="1" dirty="0">
                <a:latin typeface="Aptos Display" panose="020B0004020202020204" pitchFamily="34" charset="0"/>
              </a:rPr>
              <a:t> </a:t>
            </a:r>
            <a:r>
              <a:rPr lang="en-GB" sz="4200" b="1" dirty="0" err="1">
                <a:latin typeface="Aptos Display" panose="020B0004020202020204" pitchFamily="34" charset="0"/>
              </a:rPr>
              <a:t>lösen</a:t>
            </a:r>
            <a:endParaRPr lang="en-GB" sz="4200" dirty="0">
              <a:latin typeface="Aptos Display" panose="020B0004020202020204" pitchFamily="34" charset="0"/>
            </a:endParaRPr>
          </a:p>
        </p:txBody>
      </p:sp>
      <p:grpSp>
        <p:nvGrpSpPr>
          <p:cNvPr id="3" name="Gruppieren 2">
            <a:extLst>
              <a:ext uri="{FF2B5EF4-FFF2-40B4-BE49-F238E27FC236}">
                <a16:creationId xmlns:a16="http://schemas.microsoft.com/office/drawing/2014/main" id="{42C2DE58-AA71-DAF7-BFE6-0211D97BDB20}"/>
              </a:ext>
            </a:extLst>
          </p:cNvPr>
          <p:cNvGrpSpPr/>
          <p:nvPr/>
        </p:nvGrpSpPr>
        <p:grpSpPr>
          <a:xfrm>
            <a:off x="6139766" y="9557093"/>
            <a:ext cx="6096000" cy="533400"/>
            <a:chOff x="6629400" y="8953500"/>
            <a:chExt cx="6096000" cy="533400"/>
          </a:xfrm>
        </p:grpSpPr>
        <p:sp>
          <p:nvSpPr>
            <p:cNvPr id="8" name="TextBox 3">
              <a:extLst>
                <a:ext uri="{FF2B5EF4-FFF2-40B4-BE49-F238E27FC236}">
                  <a16:creationId xmlns:a16="http://schemas.microsoft.com/office/drawing/2014/main" id="{D5D30112-1676-1D9D-9569-87D8CDFEECDE}"/>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5" name="Freeform 4">
              <a:extLst>
                <a:ext uri="{FF2B5EF4-FFF2-40B4-BE49-F238E27FC236}">
                  <a16:creationId xmlns:a16="http://schemas.microsoft.com/office/drawing/2014/main" id="{2F929410-523C-0EE7-54AF-FF42F49A488E}"/>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dirty="0"/>
            </a:p>
          </p:txBody>
        </p:sp>
      </p:grpSp>
      <p:sp>
        <p:nvSpPr>
          <p:cNvPr id="16" name="Freeform 7">
            <a:extLst>
              <a:ext uri="{FF2B5EF4-FFF2-40B4-BE49-F238E27FC236}">
                <a16:creationId xmlns:a16="http://schemas.microsoft.com/office/drawing/2014/main" id="{70B412E7-97BB-AADE-ED5A-A43218B6AF67}"/>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a:p>
        </p:txBody>
      </p:sp>
    </p:spTree>
    <p:extLst>
      <p:ext uri="{BB962C8B-B14F-4D97-AF65-F5344CB8AC3E}">
        <p14:creationId xmlns:p14="http://schemas.microsoft.com/office/powerpoint/2010/main" val="3491181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8" name="Freeform 8"/>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9" name="Freeform 9"/>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10" name="Freeform 10"/>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1" name="Freeform 11"/>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12" name="Freeform 12"/>
          <p:cNvSpPr/>
          <p:nvPr/>
        </p:nvSpPr>
        <p:spPr>
          <a:xfrm>
            <a:off x="1891912" y="3040873"/>
            <a:ext cx="5860981" cy="4205254"/>
          </a:xfrm>
          <a:custGeom>
            <a:avLst/>
            <a:gdLst/>
            <a:ahLst/>
            <a:cxnLst/>
            <a:rect l="l" t="t" r="r" b="b"/>
            <a:pathLst>
              <a:path w="5860981" h="4205254">
                <a:moveTo>
                  <a:pt x="0" y="0"/>
                </a:moveTo>
                <a:lnTo>
                  <a:pt x="5860981" y="0"/>
                </a:lnTo>
                <a:lnTo>
                  <a:pt x="5860981" y="4205254"/>
                </a:lnTo>
                <a:lnTo>
                  <a:pt x="0" y="4205254"/>
                </a:lnTo>
                <a:lnTo>
                  <a:pt x="0" y="0"/>
                </a:lnTo>
                <a:close/>
              </a:path>
            </a:pathLst>
          </a:custGeom>
          <a:blipFill>
            <a:blip r:embed="rId11"/>
            <a:stretch>
              <a:fillRect/>
            </a:stretch>
          </a:blipFill>
        </p:spPr>
        <p:txBody>
          <a:bodyPr/>
          <a:lstStyle/>
          <a:p>
            <a:endParaRPr lang="de-DE"/>
          </a:p>
        </p:txBody>
      </p:sp>
      <p:sp>
        <p:nvSpPr>
          <p:cNvPr id="13" name="TextBox 13"/>
          <p:cNvSpPr txBox="1"/>
          <p:nvPr/>
        </p:nvSpPr>
        <p:spPr>
          <a:xfrm>
            <a:off x="8075444" y="2470941"/>
            <a:ext cx="8320644" cy="5304966"/>
          </a:xfrm>
          <a:prstGeom prst="rect">
            <a:avLst/>
          </a:prstGeom>
        </p:spPr>
        <p:txBody>
          <a:bodyPr lIns="0" tIns="0" rIns="0" bIns="0" rtlCol="0" anchor="t">
            <a:spAutoFit/>
          </a:bodyPr>
          <a:lstStyle/>
          <a:p>
            <a:pPr marL="813523" lvl="1" indent="-406761" algn="l">
              <a:lnSpc>
                <a:spcPts val="5275"/>
              </a:lnSpc>
              <a:buFont typeface="Arial"/>
              <a:buChar char="•"/>
            </a:pPr>
            <a:r>
              <a:rPr lang="en-US" sz="3768">
                <a:solidFill>
                  <a:srgbClr val="FFFFFF"/>
                </a:solidFill>
                <a:latin typeface="DM Sans"/>
                <a:ea typeface="DM Sans"/>
                <a:cs typeface="DM Sans"/>
                <a:sym typeface="DM Sans"/>
              </a:rPr>
              <a:t>Zu wenig Aufklärung über die </a:t>
            </a:r>
            <a:r>
              <a:rPr lang="en-US" sz="3768" b="1">
                <a:solidFill>
                  <a:srgbClr val="FFFFFF"/>
                </a:solidFill>
                <a:latin typeface="DM Sans Bold"/>
                <a:ea typeface="DM Sans Bold"/>
                <a:cs typeface="DM Sans Bold"/>
                <a:sym typeface="DM Sans Bold"/>
              </a:rPr>
              <a:t>Möglichkeiten</a:t>
            </a:r>
            <a:r>
              <a:rPr lang="en-US" sz="3768">
                <a:solidFill>
                  <a:srgbClr val="FFFFFF"/>
                </a:solidFill>
                <a:latin typeface="DM Sans"/>
                <a:ea typeface="DM Sans"/>
                <a:cs typeface="DM Sans"/>
                <a:sym typeface="DM Sans"/>
              </a:rPr>
              <a:t> </a:t>
            </a:r>
          </a:p>
          <a:p>
            <a:pPr marL="813523" lvl="1" indent="-406761" algn="l">
              <a:lnSpc>
                <a:spcPts val="5275"/>
              </a:lnSpc>
              <a:buFont typeface="Arial"/>
              <a:buChar char="•"/>
            </a:pPr>
            <a:r>
              <a:rPr lang="en-US" sz="3768">
                <a:solidFill>
                  <a:srgbClr val="FFFFFF"/>
                </a:solidFill>
                <a:latin typeface="DM Sans"/>
                <a:ea typeface="DM Sans"/>
                <a:cs typeface="DM Sans"/>
                <a:sym typeface="DM Sans"/>
              </a:rPr>
              <a:t>Junge Gründungsinteressierte sprudeln oft voller Ideen, </a:t>
            </a:r>
            <a:r>
              <a:rPr lang="en-US" sz="3768" b="1">
                <a:solidFill>
                  <a:srgbClr val="FFFFFF"/>
                </a:solidFill>
                <a:latin typeface="DM Sans Bold"/>
                <a:ea typeface="DM Sans Bold"/>
                <a:cs typeface="DM Sans Bold"/>
                <a:sym typeface="DM Sans Bold"/>
              </a:rPr>
              <a:t>Einstieg</a:t>
            </a:r>
            <a:r>
              <a:rPr lang="en-US" sz="3768">
                <a:solidFill>
                  <a:srgbClr val="FFFFFF"/>
                </a:solidFill>
                <a:latin typeface="DM Sans"/>
                <a:ea typeface="DM Sans"/>
                <a:cs typeface="DM Sans"/>
                <a:sym typeface="DM Sans"/>
              </a:rPr>
              <a:t> gestaltet sich aber super </a:t>
            </a:r>
            <a:r>
              <a:rPr lang="en-US" sz="3768" b="1">
                <a:solidFill>
                  <a:srgbClr val="FFFFFF"/>
                </a:solidFill>
                <a:latin typeface="DM Sans Bold"/>
                <a:ea typeface="DM Sans Bold"/>
                <a:cs typeface="DM Sans Bold"/>
                <a:sym typeface="DM Sans Bold"/>
              </a:rPr>
              <a:t>schwierig</a:t>
            </a:r>
            <a:r>
              <a:rPr lang="en-US" sz="3768">
                <a:solidFill>
                  <a:srgbClr val="FFFFFF"/>
                </a:solidFill>
                <a:latin typeface="DM Sans"/>
                <a:ea typeface="DM Sans"/>
                <a:cs typeface="DM Sans"/>
                <a:sym typeface="DM Sans"/>
              </a:rPr>
              <a:t> ohne Erfahrung</a:t>
            </a:r>
          </a:p>
          <a:p>
            <a:pPr marL="813523" lvl="1" indent="-406761" algn="l">
              <a:lnSpc>
                <a:spcPts val="5275"/>
              </a:lnSpc>
              <a:buFont typeface="Arial"/>
              <a:buChar char="•"/>
            </a:pPr>
            <a:r>
              <a:rPr lang="en-US" sz="3768">
                <a:solidFill>
                  <a:srgbClr val="FFFFFF"/>
                </a:solidFill>
                <a:latin typeface="DM Sans"/>
                <a:ea typeface="DM Sans"/>
                <a:cs typeface="DM Sans"/>
                <a:sym typeface="DM Sans"/>
              </a:rPr>
              <a:t>Am </a:t>
            </a:r>
            <a:r>
              <a:rPr lang="en-US" sz="3768" b="1">
                <a:solidFill>
                  <a:srgbClr val="FFFFFF"/>
                </a:solidFill>
                <a:latin typeface="DM Sans Bold"/>
                <a:ea typeface="DM Sans Bold"/>
                <a:cs typeface="DM Sans Bold"/>
                <a:sym typeface="DM Sans Bold"/>
              </a:rPr>
              <a:t>Anfang fehlt</a:t>
            </a:r>
            <a:r>
              <a:rPr lang="en-US" sz="3768">
                <a:solidFill>
                  <a:srgbClr val="FFFFFF"/>
                </a:solidFill>
                <a:latin typeface="DM Sans"/>
                <a:ea typeface="DM Sans"/>
                <a:cs typeface="DM Sans"/>
                <a:sym typeface="DM Sans"/>
              </a:rPr>
              <a:t> der </a:t>
            </a:r>
            <a:r>
              <a:rPr lang="en-US" sz="3768" b="1">
                <a:solidFill>
                  <a:srgbClr val="FFFFFF"/>
                </a:solidFill>
                <a:latin typeface="DM Sans Bold"/>
                <a:ea typeface="DM Sans Bold"/>
                <a:cs typeface="DM Sans Bold"/>
                <a:sym typeface="DM Sans Bold"/>
              </a:rPr>
              <a:t>Zugang</a:t>
            </a:r>
            <a:r>
              <a:rPr lang="en-US" sz="3768">
                <a:solidFill>
                  <a:srgbClr val="FFFFFF"/>
                </a:solidFill>
                <a:latin typeface="DM Sans"/>
                <a:ea typeface="DM Sans"/>
                <a:cs typeface="DM Sans"/>
                <a:sym typeface="DM Sans"/>
              </a:rPr>
              <a:t> zu Wissen, Netzwerk &amp; Ressourcen</a:t>
            </a:r>
          </a:p>
        </p:txBody>
      </p:sp>
      <p:sp>
        <p:nvSpPr>
          <p:cNvPr id="16" name="Abgerundetes Rechteck 15">
            <a:extLst>
              <a:ext uri="{FF2B5EF4-FFF2-40B4-BE49-F238E27FC236}">
                <a16:creationId xmlns:a16="http://schemas.microsoft.com/office/drawing/2014/main" id="{CBFC5AB5-D8C2-6378-AB18-0A0D20623D1F}"/>
              </a:ext>
            </a:extLst>
          </p:cNvPr>
          <p:cNvSpPr/>
          <p:nvPr/>
        </p:nvSpPr>
        <p:spPr>
          <a:xfrm>
            <a:off x="6972732" y="261894"/>
            <a:ext cx="4381068" cy="975389"/>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Google Shape;757;p27">
            <a:extLst>
              <a:ext uri="{FF2B5EF4-FFF2-40B4-BE49-F238E27FC236}">
                <a16:creationId xmlns:a16="http://schemas.microsoft.com/office/drawing/2014/main" id="{93013FC4-DC17-3906-6CEF-42C6B6357580}"/>
              </a:ext>
            </a:extLst>
          </p:cNvPr>
          <p:cNvSpPr txBox="1"/>
          <p:nvPr/>
        </p:nvSpPr>
        <p:spPr>
          <a:xfrm>
            <a:off x="4522040" y="680811"/>
            <a:ext cx="9346360" cy="477375"/>
          </a:xfrm>
          <a:prstGeom prst="rect">
            <a:avLst/>
          </a:prstGeom>
          <a:noFill/>
          <a:ln>
            <a:noFill/>
          </a:ln>
        </p:spPr>
        <p:txBody>
          <a:bodyPr spcFirstLastPara="1" wrap="square" lIns="0" tIns="0" rIns="0" bIns="0" anchor="t" anchorCtr="0">
            <a:spAutoFit/>
          </a:bodyPr>
          <a:lstStyle/>
          <a:p>
            <a:pPr marL="0" marR="0" lvl="0" indent="0" algn="ctr" rtl="0">
              <a:lnSpc>
                <a:spcPct val="46772"/>
              </a:lnSpc>
              <a:spcBef>
                <a:spcPts val="0"/>
              </a:spcBef>
              <a:spcAft>
                <a:spcPts val="0"/>
              </a:spcAft>
              <a:buNone/>
            </a:pPr>
            <a:r>
              <a:rPr lang="en-US" sz="6600" b="1" dirty="0">
                <a:solidFill>
                  <a:srgbClr val="E67F6B"/>
                </a:solidFill>
                <a:latin typeface="Montserrat Black"/>
                <a:cs typeface="Montserrat Black"/>
                <a:sym typeface="Montserrat Black"/>
              </a:rPr>
              <a:t>Problem</a:t>
            </a:r>
            <a:endParaRPr sz="3200" dirty="0"/>
          </a:p>
        </p:txBody>
      </p:sp>
      <p:grpSp>
        <p:nvGrpSpPr>
          <p:cNvPr id="7" name="Gruppieren 6">
            <a:extLst>
              <a:ext uri="{FF2B5EF4-FFF2-40B4-BE49-F238E27FC236}">
                <a16:creationId xmlns:a16="http://schemas.microsoft.com/office/drawing/2014/main" id="{22074525-013D-4D9E-D3C5-BFB94CEAAB50}"/>
              </a:ext>
            </a:extLst>
          </p:cNvPr>
          <p:cNvGrpSpPr/>
          <p:nvPr/>
        </p:nvGrpSpPr>
        <p:grpSpPr>
          <a:xfrm>
            <a:off x="6139766" y="9563100"/>
            <a:ext cx="6096000" cy="533400"/>
            <a:chOff x="6629400" y="8953500"/>
            <a:chExt cx="6096000" cy="533400"/>
          </a:xfrm>
        </p:grpSpPr>
        <p:sp>
          <p:nvSpPr>
            <p:cNvPr id="4" name="TextBox 3">
              <a:extLst>
                <a:ext uri="{FF2B5EF4-FFF2-40B4-BE49-F238E27FC236}">
                  <a16:creationId xmlns:a16="http://schemas.microsoft.com/office/drawing/2014/main" id="{44FAA724-2423-463B-1A03-063897147938}"/>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5" name="Freeform 4">
              <a:extLst>
                <a:ext uri="{FF2B5EF4-FFF2-40B4-BE49-F238E27FC236}">
                  <a16:creationId xmlns:a16="http://schemas.microsoft.com/office/drawing/2014/main" id="{AAF93103-6A5F-DA69-4F83-7469511DC111}"/>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339638a1c31_0_318"/>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dirty="0">
              <a:solidFill>
                <a:schemeClr val="dk1"/>
              </a:solidFill>
              <a:latin typeface="Arial"/>
              <a:ea typeface="Arial"/>
              <a:cs typeface="Arial"/>
              <a:sym typeface="Arial"/>
            </a:endParaRPr>
          </a:p>
        </p:txBody>
      </p:sp>
      <p:sp>
        <p:nvSpPr>
          <p:cNvPr id="509" name="Google Shape;509;g339638a1c31_0_318"/>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10" name="Google Shape;510;g339638a1c31_0_318"/>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11" name="Google Shape;511;g339638a1c31_0_318"/>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17" name="Google Shape;517;g339638a1c31_0_318"/>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518" name="Google Shape;518;g339638a1c31_0_318"/>
          <p:cNvSpPr/>
          <p:nvPr/>
        </p:nvSpPr>
        <p:spPr>
          <a:xfrm>
            <a:off x="2137050" y="2096553"/>
            <a:ext cx="14013900" cy="693720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dirty="0">
              <a:solidFill>
                <a:schemeClr val="dk1"/>
              </a:solidFill>
              <a:latin typeface="Montserrat Black"/>
              <a:ea typeface="Montserrat Black"/>
              <a:cs typeface="Montserrat Black"/>
              <a:sym typeface="Montserrat Black"/>
            </a:endParaRPr>
          </a:p>
        </p:txBody>
      </p:sp>
      <p:sp>
        <p:nvSpPr>
          <p:cNvPr id="519" name="Google Shape;519;g339638a1c31_0_318"/>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pPr algn="ctr"/>
            <a:endParaRPr sz="2700">
              <a:solidFill>
                <a:schemeClr val="dk1"/>
              </a:solidFill>
            </a:endParaRPr>
          </a:p>
        </p:txBody>
      </p:sp>
      <p:pic>
        <p:nvPicPr>
          <p:cNvPr id="3" name="Grafik 2" descr="Ein Bild, das Text, Kreis, Schrift, Grafiken enthält.&#10;&#10;KI-generierte Inhalte können fehlerhaft sein.">
            <a:extLst>
              <a:ext uri="{FF2B5EF4-FFF2-40B4-BE49-F238E27FC236}">
                <a16:creationId xmlns:a16="http://schemas.microsoft.com/office/drawing/2014/main" id="{F4622FB0-9121-48A6-A8FF-1960C5F360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7852" y="2096531"/>
            <a:ext cx="10647269" cy="6619053"/>
          </a:xfrm>
          <a:prstGeom prst="rect">
            <a:avLst/>
          </a:prstGeom>
        </p:spPr>
      </p:pic>
      <p:sp>
        <p:nvSpPr>
          <p:cNvPr id="5" name="Textfeld 4">
            <a:extLst>
              <a:ext uri="{FF2B5EF4-FFF2-40B4-BE49-F238E27FC236}">
                <a16:creationId xmlns:a16="http://schemas.microsoft.com/office/drawing/2014/main" id="{E38E804B-8299-3D17-0270-412797AE51D3}"/>
              </a:ext>
            </a:extLst>
          </p:cNvPr>
          <p:cNvSpPr txBox="1"/>
          <p:nvPr/>
        </p:nvSpPr>
        <p:spPr>
          <a:xfrm>
            <a:off x="4005711" y="8508036"/>
            <a:ext cx="12477489" cy="323165"/>
          </a:xfrm>
          <a:prstGeom prst="rect">
            <a:avLst/>
          </a:prstGeom>
          <a:noFill/>
        </p:spPr>
        <p:txBody>
          <a:bodyPr wrap="square">
            <a:spAutoFit/>
          </a:bodyPr>
          <a:lstStyle/>
          <a:p>
            <a:r>
              <a:rPr lang="en-GB" sz="1500" dirty="0"/>
              <a:t>https://medium.com/@bhmiller0712/what-is-design-thinking-and-what-are-the-5-stages-associated-with-it-d628152cf220</a:t>
            </a:r>
          </a:p>
        </p:txBody>
      </p:sp>
      <p:sp>
        <p:nvSpPr>
          <p:cNvPr id="6" name="Abgerundetes Rechteck 5">
            <a:extLst>
              <a:ext uri="{FF2B5EF4-FFF2-40B4-BE49-F238E27FC236}">
                <a16:creationId xmlns:a16="http://schemas.microsoft.com/office/drawing/2014/main" id="{8ED4A3EF-E581-F424-11BD-2348AF651DB5}"/>
              </a:ext>
            </a:extLst>
          </p:cNvPr>
          <p:cNvSpPr/>
          <p:nvPr/>
        </p:nvSpPr>
        <p:spPr>
          <a:xfrm>
            <a:off x="3018230" y="392843"/>
            <a:ext cx="12247961"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7" name="Google Shape;757;p27">
            <a:extLst>
              <a:ext uri="{FF2B5EF4-FFF2-40B4-BE49-F238E27FC236}">
                <a16:creationId xmlns:a16="http://schemas.microsoft.com/office/drawing/2014/main" id="{B1C6F2B1-4E89-E6D5-E70F-82B769463175}"/>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Design Thinking – What?</a:t>
            </a:r>
            <a:endParaRPr sz="2700" dirty="0"/>
          </a:p>
        </p:txBody>
      </p:sp>
      <p:grpSp>
        <p:nvGrpSpPr>
          <p:cNvPr id="2" name="Gruppieren 1">
            <a:extLst>
              <a:ext uri="{FF2B5EF4-FFF2-40B4-BE49-F238E27FC236}">
                <a16:creationId xmlns:a16="http://schemas.microsoft.com/office/drawing/2014/main" id="{3D31FF06-4C2D-851D-AE5B-E0A590806150}"/>
              </a:ext>
            </a:extLst>
          </p:cNvPr>
          <p:cNvGrpSpPr/>
          <p:nvPr/>
        </p:nvGrpSpPr>
        <p:grpSpPr>
          <a:xfrm>
            <a:off x="6139766" y="9557093"/>
            <a:ext cx="6096000" cy="533400"/>
            <a:chOff x="6629400" y="8953500"/>
            <a:chExt cx="6096000" cy="533400"/>
          </a:xfrm>
        </p:grpSpPr>
        <p:sp>
          <p:nvSpPr>
            <p:cNvPr id="4" name="TextBox 3">
              <a:extLst>
                <a:ext uri="{FF2B5EF4-FFF2-40B4-BE49-F238E27FC236}">
                  <a16:creationId xmlns:a16="http://schemas.microsoft.com/office/drawing/2014/main" id="{CD540A90-7CB1-0406-0FBC-6900DA113707}"/>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8" name="Freeform 4">
              <a:extLst>
                <a:ext uri="{FF2B5EF4-FFF2-40B4-BE49-F238E27FC236}">
                  <a16:creationId xmlns:a16="http://schemas.microsoft.com/office/drawing/2014/main" id="{EAC8C824-2998-AF35-612C-067B98E43B90}"/>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dirty="0"/>
            </a:p>
          </p:txBody>
        </p:sp>
      </p:grpSp>
      <p:sp>
        <p:nvSpPr>
          <p:cNvPr id="9" name="Freeform 7">
            <a:extLst>
              <a:ext uri="{FF2B5EF4-FFF2-40B4-BE49-F238E27FC236}">
                <a16:creationId xmlns:a16="http://schemas.microsoft.com/office/drawing/2014/main" id="{57951640-2675-25CC-E7AB-3E8D7079AA8D}"/>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339638a1c31_0_217"/>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22" name="Google Shape;422;g339638a1c31_0_217"/>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23" name="Google Shape;423;g339638a1c31_0_217"/>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24" name="Google Shape;424;g339638a1c31_0_217"/>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30" name="Google Shape;430;g339638a1c31_0_217"/>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431" name="Google Shape;431;g339638a1c31_0_217"/>
          <p:cNvSpPr/>
          <p:nvPr/>
        </p:nvSpPr>
        <p:spPr>
          <a:xfrm>
            <a:off x="2137050" y="2171703"/>
            <a:ext cx="14013900" cy="6231183"/>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432" name="Google Shape;432;g339638a1c31_0_217"/>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pPr marL="0" lvl="0" indent="0" algn="ctr" rtl="0">
              <a:spcBef>
                <a:spcPts val="0"/>
              </a:spcBef>
              <a:spcAft>
                <a:spcPts val="0"/>
              </a:spcAft>
              <a:buNone/>
            </a:pPr>
            <a:r>
              <a:rPr lang="en-US" sz="3600" b="1" dirty="0">
                <a:solidFill>
                  <a:schemeClr val="dk1"/>
                </a:solidFill>
              </a:rPr>
              <a:t>Negative </a:t>
            </a:r>
            <a:r>
              <a:rPr lang="en-US" sz="3600" b="1" dirty="0" err="1">
                <a:solidFill>
                  <a:schemeClr val="dk1"/>
                </a:solidFill>
              </a:rPr>
              <a:t>Beispiele</a:t>
            </a:r>
            <a:r>
              <a:rPr lang="en-US" sz="3600" b="1" dirty="0">
                <a:solidFill>
                  <a:schemeClr val="dk1"/>
                </a:solidFill>
              </a:rPr>
              <a:t> </a:t>
            </a:r>
            <a:r>
              <a:rPr lang="en-US" sz="3600" b="1" dirty="0" err="1">
                <a:solidFill>
                  <a:schemeClr val="dk1"/>
                </a:solidFill>
              </a:rPr>
              <a:t>Technologiezentriertes</a:t>
            </a:r>
            <a:r>
              <a:rPr lang="en-US" sz="3600" b="1" dirty="0">
                <a:solidFill>
                  <a:schemeClr val="dk1"/>
                </a:solidFill>
              </a:rPr>
              <a:t> Design:</a:t>
            </a:r>
          </a:p>
        </p:txBody>
      </p:sp>
      <p:grpSp>
        <p:nvGrpSpPr>
          <p:cNvPr id="2" name="Gruppieren 1">
            <a:extLst>
              <a:ext uri="{FF2B5EF4-FFF2-40B4-BE49-F238E27FC236}">
                <a16:creationId xmlns:a16="http://schemas.microsoft.com/office/drawing/2014/main" id="{34CE665A-2E75-7316-2C5A-03C3B731769A}"/>
              </a:ext>
            </a:extLst>
          </p:cNvPr>
          <p:cNvGrpSpPr/>
          <p:nvPr/>
        </p:nvGrpSpPr>
        <p:grpSpPr>
          <a:xfrm>
            <a:off x="2643293" y="3524789"/>
            <a:ext cx="13166373" cy="4420707"/>
            <a:chOff x="1762195" y="2373305"/>
            <a:chExt cx="8777582" cy="2947138"/>
          </a:xfrm>
        </p:grpSpPr>
        <p:pic>
          <p:nvPicPr>
            <p:cNvPr id="433" name="Google Shape;433;g339638a1c31_0_217"/>
            <p:cNvPicPr preferRelativeResize="0"/>
            <p:nvPr/>
          </p:nvPicPr>
          <p:blipFill>
            <a:blip r:embed="rId7">
              <a:alphaModFix/>
            </a:blip>
            <a:stretch>
              <a:fillRect/>
            </a:stretch>
          </p:blipFill>
          <p:spPr>
            <a:xfrm>
              <a:off x="1762195" y="2373305"/>
              <a:ext cx="5237653" cy="2947138"/>
            </a:xfrm>
            <a:prstGeom prst="roundRect">
              <a:avLst/>
            </a:prstGeom>
            <a:solidFill>
              <a:schemeClr val="lt1"/>
            </a:solidFill>
            <a:ln>
              <a:noFill/>
            </a:ln>
          </p:spPr>
        </p:pic>
        <p:pic>
          <p:nvPicPr>
            <p:cNvPr id="434" name="Google Shape;434;g339638a1c31_0_217"/>
            <p:cNvPicPr preferRelativeResize="0"/>
            <p:nvPr/>
          </p:nvPicPr>
          <p:blipFill>
            <a:blip r:embed="rId8">
              <a:alphaModFix/>
            </a:blip>
            <a:stretch>
              <a:fillRect/>
            </a:stretch>
          </p:blipFill>
          <p:spPr>
            <a:xfrm>
              <a:off x="7165261" y="2715880"/>
              <a:ext cx="3374516" cy="2249660"/>
            </a:xfrm>
            <a:prstGeom prst="roundRect">
              <a:avLst/>
            </a:prstGeom>
            <a:solidFill>
              <a:schemeClr val="lt1"/>
            </a:solidFill>
            <a:ln>
              <a:noFill/>
            </a:ln>
          </p:spPr>
        </p:pic>
      </p:grpSp>
      <p:sp>
        <p:nvSpPr>
          <p:cNvPr id="4" name="Abgerundetes Rechteck 3">
            <a:extLst>
              <a:ext uri="{FF2B5EF4-FFF2-40B4-BE49-F238E27FC236}">
                <a16:creationId xmlns:a16="http://schemas.microsoft.com/office/drawing/2014/main" id="{6E90B5FC-5C83-3E1F-087C-8A487177720B}"/>
              </a:ext>
            </a:extLst>
          </p:cNvPr>
          <p:cNvSpPr/>
          <p:nvPr/>
        </p:nvSpPr>
        <p:spPr>
          <a:xfrm>
            <a:off x="3228012" y="392843"/>
            <a:ext cx="11838159"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 name="Google Shape;757;p27">
            <a:extLst>
              <a:ext uri="{FF2B5EF4-FFF2-40B4-BE49-F238E27FC236}">
                <a16:creationId xmlns:a16="http://schemas.microsoft.com/office/drawing/2014/main" id="{E28A14BD-D20F-0A5A-C3FB-F44C475839FF}"/>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Design Thinking – Why?</a:t>
            </a:r>
            <a:endParaRPr sz="2700" dirty="0"/>
          </a:p>
        </p:txBody>
      </p:sp>
      <p:grpSp>
        <p:nvGrpSpPr>
          <p:cNvPr id="3" name="Gruppieren 2">
            <a:extLst>
              <a:ext uri="{FF2B5EF4-FFF2-40B4-BE49-F238E27FC236}">
                <a16:creationId xmlns:a16="http://schemas.microsoft.com/office/drawing/2014/main" id="{29E3EF3E-3E11-9BE5-9B58-163340BEA3D1}"/>
              </a:ext>
            </a:extLst>
          </p:cNvPr>
          <p:cNvGrpSpPr/>
          <p:nvPr/>
        </p:nvGrpSpPr>
        <p:grpSpPr>
          <a:xfrm>
            <a:off x="6139766" y="9557093"/>
            <a:ext cx="6096000" cy="533400"/>
            <a:chOff x="6629400" y="8953500"/>
            <a:chExt cx="6096000" cy="533400"/>
          </a:xfrm>
        </p:grpSpPr>
        <p:sp>
          <p:nvSpPr>
            <p:cNvPr id="6" name="TextBox 3">
              <a:extLst>
                <a:ext uri="{FF2B5EF4-FFF2-40B4-BE49-F238E27FC236}">
                  <a16:creationId xmlns:a16="http://schemas.microsoft.com/office/drawing/2014/main" id="{BC9D0308-F1DF-1EFF-5890-D55065371CE7}"/>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4BDCA4F6-3DC3-626C-DFBE-CF937DF9A31F}"/>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dirty="0"/>
            </a:p>
          </p:txBody>
        </p:sp>
      </p:grpSp>
      <p:sp>
        <p:nvSpPr>
          <p:cNvPr id="8" name="Freeform 7">
            <a:extLst>
              <a:ext uri="{FF2B5EF4-FFF2-40B4-BE49-F238E27FC236}">
                <a16:creationId xmlns:a16="http://schemas.microsoft.com/office/drawing/2014/main" id="{9F3DE7C3-73C0-94B3-A974-0162F4EDE7C0}"/>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339638a1c31_0_239"/>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42" name="Google Shape;442;g339638a1c31_0_239"/>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43" name="Google Shape;443;g339638a1c31_0_239"/>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44" name="Google Shape;444;g339638a1c31_0_239"/>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50" name="Google Shape;450;g339638a1c31_0_239"/>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451" name="Google Shape;451;g339638a1c31_0_239"/>
          <p:cNvSpPr/>
          <p:nvPr/>
        </p:nvSpPr>
        <p:spPr>
          <a:xfrm>
            <a:off x="2137050" y="2171703"/>
            <a:ext cx="14013900" cy="6057897"/>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452" name="Google Shape;452;g339638a1c31_0_239"/>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pPr marL="0" lvl="0" indent="0" algn="ctr" rtl="0">
              <a:spcBef>
                <a:spcPts val="0"/>
              </a:spcBef>
              <a:spcAft>
                <a:spcPts val="0"/>
              </a:spcAft>
              <a:buNone/>
            </a:pPr>
            <a:r>
              <a:rPr lang="en-US" sz="3600" b="1" dirty="0">
                <a:solidFill>
                  <a:schemeClr val="dk1"/>
                </a:solidFill>
              </a:rPr>
              <a:t>Negative </a:t>
            </a:r>
            <a:r>
              <a:rPr lang="en-US" sz="3600" b="1" dirty="0" err="1">
                <a:solidFill>
                  <a:schemeClr val="dk1"/>
                </a:solidFill>
              </a:rPr>
              <a:t>Beispiele</a:t>
            </a:r>
            <a:r>
              <a:rPr lang="en-US" sz="3600" b="1" dirty="0">
                <a:solidFill>
                  <a:schemeClr val="dk1"/>
                </a:solidFill>
              </a:rPr>
              <a:t> </a:t>
            </a:r>
            <a:r>
              <a:rPr lang="en-US" sz="3600" b="1" dirty="0" err="1">
                <a:solidFill>
                  <a:schemeClr val="dk1"/>
                </a:solidFill>
              </a:rPr>
              <a:t>Geschäftszentriertes</a:t>
            </a:r>
            <a:r>
              <a:rPr lang="en-US" sz="3600" b="1" dirty="0">
                <a:solidFill>
                  <a:schemeClr val="dk1"/>
                </a:solidFill>
              </a:rPr>
              <a:t> Design:</a:t>
            </a:r>
          </a:p>
        </p:txBody>
      </p:sp>
      <p:grpSp>
        <p:nvGrpSpPr>
          <p:cNvPr id="2" name="Gruppieren 1">
            <a:extLst>
              <a:ext uri="{FF2B5EF4-FFF2-40B4-BE49-F238E27FC236}">
                <a16:creationId xmlns:a16="http://schemas.microsoft.com/office/drawing/2014/main" id="{2B4E3CDC-6B43-FB21-7A7F-8C0F6B343FEC}"/>
              </a:ext>
            </a:extLst>
          </p:cNvPr>
          <p:cNvGrpSpPr/>
          <p:nvPr/>
        </p:nvGrpSpPr>
        <p:grpSpPr>
          <a:xfrm>
            <a:off x="2390167" y="3894976"/>
            <a:ext cx="13477775" cy="4082717"/>
            <a:chOff x="1631253" y="2553157"/>
            <a:chExt cx="8985183" cy="2721811"/>
          </a:xfrm>
        </p:grpSpPr>
        <p:pic>
          <p:nvPicPr>
            <p:cNvPr id="453" name="Google Shape;453;g339638a1c31_0_239"/>
            <p:cNvPicPr preferRelativeResize="0"/>
            <p:nvPr/>
          </p:nvPicPr>
          <p:blipFill>
            <a:blip r:embed="rId7">
              <a:alphaModFix/>
            </a:blip>
            <a:stretch>
              <a:fillRect/>
            </a:stretch>
          </p:blipFill>
          <p:spPr>
            <a:xfrm>
              <a:off x="1631253" y="2553157"/>
              <a:ext cx="5235241" cy="2721811"/>
            </a:xfrm>
            <a:prstGeom prst="roundRect">
              <a:avLst/>
            </a:prstGeom>
            <a:noFill/>
            <a:ln>
              <a:noFill/>
            </a:ln>
          </p:spPr>
        </p:pic>
        <p:pic>
          <p:nvPicPr>
            <p:cNvPr id="454" name="Google Shape;454;g339638a1c31_0_239"/>
            <p:cNvPicPr preferRelativeResize="0"/>
            <p:nvPr/>
          </p:nvPicPr>
          <p:blipFill>
            <a:blip r:embed="rId8">
              <a:alphaModFix/>
            </a:blip>
            <a:stretch>
              <a:fillRect/>
            </a:stretch>
          </p:blipFill>
          <p:spPr>
            <a:xfrm>
              <a:off x="6939010" y="2993001"/>
              <a:ext cx="3677426" cy="1837325"/>
            </a:xfrm>
            <a:prstGeom prst="roundRect">
              <a:avLst/>
            </a:prstGeom>
            <a:solidFill>
              <a:schemeClr val="lt1"/>
            </a:solidFill>
            <a:ln>
              <a:noFill/>
            </a:ln>
          </p:spPr>
        </p:pic>
      </p:grpSp>
      <p:sp>
        <p:nvSpPr>
          <p:cNvPr id="4" name="Abgerundetes Rechteck 3">
            <a:extLst>
              <a:ext uri="{FF2B5EF4-FFF2-40B4-BE49-F238E27FC236}">
                <a16:creationId xmlns:a16="http://schemas.microsoft.com/office/drawing/2014/main" id="{6AB7D04B-DB07-A9AC-BC38-33AF397F29A6}"/>
              </a:ext>
            </a:extLst>
          </p:cNvPr>
          <p:cNvSpPr/>
          <p:nvPr/>
        </p:nvSpPr>
        <p:spPr>
          <a:xfrm>
            <a:off x="3228012" y="392843"/>
            <a:ext cx="11838159"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 name="Google Shape;757;p27">
            <a:extLst>
              <a:ext uri="{FF2B5EF4-FFF2-40B4-BE49-F238E27FC236}">
                <a16:creationId xmlns:a16="http://schemas.microsoft.com/office/drawing/2014/main" id="{B98FF397-1FCB-5DD4-0AC5-B2D7573CB9DB}"/>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Design Thinking – Why?</a:t>
            </a:r>
            <a:endParaRPr sz="2700" dirty="0"/>
          </a:p>
        </p:txBody>
      </p:sp>
      <p:grpSp>
        <p:nvGrpSpPr>
          <p:cNvPr id="3" name="Gruppieren 2">
            <a:extLst>
              <a:ext uri="{FF2B5EF4-FFF2-40B4-BE49-F238E27FC236}">
                <a16:creationId xmlns:a16="http://schemas.microsoft.com/office/drawing/2014/main" id="{1582EEEB-1D09-69DF-2723-AE362BB0FB31}"/>
              </a:ext>
            </a:extLst>
          </p:cNvPr>
          <p:cNvGrpSpPr/>
          <p:nvPr/>
        </p:nvGrpSpPr>
        <p:grpSpPr>
          <a:xfrm>
            <a:off x="6139766" y="9557093"/>
            <a:ext cx="6096000" cy="533400"/>
            <a:chOff x="6629400" y="8953500"/>
            <a:chExt cx="6096000" cy="533400"/>
          </a:xfrm>
        </p:grpSpPr>
        <p:sp>
          <p:nvSpPr>
            <p:cNvPr id="6" name="TextBox 3">
              <a:extLst>
                <a:ext uri="{FF2B5EF4-FFF2-40B4-BE49-F238E27FC236}">
                  <a16:creationId xmlns:a16="http://schemas.microsoft.com/office/drawing/2014/main" id="{75B45E34-5356-A156-DE42-B23B379A4062}"/>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FB24A4FF-FD75-CB5F-AAE2-CDCB36AE5617}"/>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dirty="0"/>
            </a:p>
          </p:txBody>
        </p:sp>
      </p:grpSp>
      <p:sp>
        <p:nvSpPr>
          <p:cNvPr id="8" name="Freeform 7">
            <a:extLst>
              <a:ext uri="{FF2B5EF4-FFF2-40B4-BE49-F238E27FC236}">
                <a16:creationId xmlns:a16="http://schemas.microsoft.com/office/drawing/2014/main" id="{C66FF4AF-3E9F-A9F7-01C8-4D62306A0D2C}"/>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339638a1c31_0_289"/>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62" name="Google Shape;462;g339638a1c31_0_289"/>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63" name="Google Shape;463;g339638a1c31_0_289"/>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64" name="Google Shape;464;g339638a1c31_0_289"/>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471" name="Google Shape;471;g339638a1c31_0_289"/>
          <p:cNvSpPr/>
          <p:nvPr/>
        </p:nvSpPr>
        <p:spPr>
          <a:xfrm>
            <a:off x="3226752" y="2096554"/>
            <a:ext cx="11838159" cy="6766094"/>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472" name="Google Shape;472;g339638a1c31_0_289"/>
          <p:cNvSpPr txBox="1"/>
          <p:nvPr/>
        </p:nvSpPr>
        <p:spPr>
          <a:xfrm>
            <a:off x="3024257" y="2241467"/>
            <a:ext cx="12243150" cy="715950"/>
          </a:xfrm>
          <a:prstGeom prst="rect">
            <a:avLst/>
          </a:prstGeom>
          <a:noFill/>
          <a:ln>
            <a:noFill/>
          </a:ln>
        </p:spPr>
        <p:txBody>
          <a:bodyPr spcFirstLastPara="1" wrap="square" lIns="137138" tIns="137138" rIns="137138" bIns="137138" anchor="t" anchorCtr="0">
            <a:noAutofit/>
          </a:bodyPr>
          <a:lstStyle/>
          <a:p>
            <a:pPr algn="ctr"/>
            <a:r>
              <a:rPr lang="en-US" sz="3600" b="1" dirty="0">
                <a:solidFill>
                  <a:schemeClr val="dk1"/>
                </a:solidFill>
              </a:rPr>
              <a:t>Positive </a:t>
            </a:r>
            <a:r>
              <a:rPr lang="en-US" sz="3600" b="1" dirty="0" err="1">
                <a:solidFill>
                  <a:schemeClr val="dk1"/>
                </a:solidFill>
              </a:rPr>
              <a:t>Beispiele</a:t>
            </a:r>
            <a:r>
              <a:rPr lang="en-US" sz="3600" b="1" dirty="0">
                <a:solidFill>
                  <a:schemeClr val="dk1"/>
                </a:solidFill>
              </a:rPr>
              <a:t> </a:t>
            </a:r>
            <a:r>
              <a:rPr lang="en-US" sz="3600" b="1" dirty="0" err="1">
                <a:solidFill>
                  <a:schemeClr val="dk1"/>
                </a:solidFill>
              </a:rPr>
              <a:t>Nutzer</a:t>
            </a:r>
            <a:r>
              <a:rPr lang="en-US" sz="3600" b="1" dirty="0">
                <a:solidFill>
                  <a:schemeClr val="dk1"/>
                </a:solidFill>
              </a:rPr>
              <a:t>-/</a:t>
            </a:r>
            <a:r>
              <a:rPr lang="en-US" sz="3600" b="1" dirty="0" err="1">
                <a:solidFill>
                  <a:schemeClr val="dk1"/>
                </a:solidFill>
              </a:rPr>
              <a:t>Menschenzentriertes</a:t>
            </a:r>
            <a:r>
              <a:rPr lang="en-US" sz="3600" b="1" dirty="0">
                <a:solidFill>
                  <a:schemeClr val="dk1"/>
                </a:solidFill>
              </a:rPr>
              <a:t> Design:</a:t>
            </a:r>
            <a:endParaRPr sz="3600" b="1" dirty="0">
              <a:solidFill>
                <a:schemeClr val="dk1"/>
              </a:solidFill>
            </a:endParaRPr>
          </a:p>
        </p:txBody>
      </p:sp>
      <p:grpSp>
        <p:nvGrpSpPr>
          <p:cNvPr id="2" name="Gruppieren 1">
            <a:extLst>
              <a:ext uri="{FF2B5EF4-FFF2-40B4-BE49-F238E27FC236}">
                <a16:creationId xmlns:a16="http://schemas.microsoft.com/office/drawing/2014/main" id="{9A42AA84-DC44-C14E-AEDB-7FDB36062DAB}"/>
              </a:ext>
            </a:extLst>
          </p:cNvPr>
          <p:cNvGrpSpPr/>
          <p:nvPr/>
        </p:nvGrpSpPr>
        <p:grpSpPr>
          <a:xfrm>
            <a:off x="3750224" y="3409773"/>
            <a:ext cx="10786688" cy="4934157"/>
            <a:chOff x="2242243" y="2273182"/>
            <a:chExt cx="7191125" cy="3289438"/>
          </a:xfrm>
        </p:grpSpPr>
        <p:pic>
          <p:nvPicPr>
            <p:cNvPr id="473" name="Google Shape;473;g339638a1c31_0_289"/>
            <p:cNvPicPr preferRelativeResize="0"/>
            <p:nvPr/>
          </p:nvPicPr>
          <p:blipFill>
            <a:blip r:embed="rId7">
              <a:alphaModFix/>
            </a:blip>
            <a:stretch>
              <a:fillRect/>
            </a:stretch>
          </p:blipFill>
          <p:spPr>
            <a:xfrm>
              <a:off x="7398122" y="2273182"/>
              <a:ext cx="2035246" cy="1964988"/>
            </a:xfrm>
            <a:prstGeom prst="roundRect">
              <a:avLst/>
            </a:prstGeom>
            <a:noFill/>
            <a:ln>
              <a:noFill/>
            </a:ln>
          </p:spPr>
        </p:pic>
        <p:pic>
          <p:nvPicPr>
            <p:cNvPr id="474" name="Google Shape;474;g339638a1c31_0_289"/>
            <p:cNvPicPr preferRelativeResize="0"/>
            <p:nvPr/>
          </p:nvPicPr>
          <p:blipFill>
            <a:blip r:embed="rId8">
              <a:alphaModFix/>
            </a:blip>
            <a:stretch>
              <a:fillRect/>
            </a:stretch>
          </p:blipFill>
          <p:spPr>
            <a:xfrm>
              <a:off x="7398122" y="4494136"/>
              <a:ext cx="2035246" cy="1068484"/>
            </a:xfrm>
            <a:prstGeom prst="roundRect">
              <a:avLst/>
            </a:prstGeom>
            <a:noFill/>
            <a:ln>
              <a:noFill/>
            </a:ln>
          </p:spPr>
        </p:pic>
        <p:pic>
          <p:nvPicPr>
            <p:cNvPr id="475" name="Google Shape;475;g339638a1c31_0_289" descr="Kids were terrified of getting MRIs. 😨 Then one man converted it into a  Pirate Ship 🚢 | by Akshay Lakra 🧭 | Medium"/>
            <p:cNvPicPr preferRelativeResize="0"/>
            <p:nvPr/>
          </p:nvPicPr>
          <p:blipFill rotWithShape="1">
            <a:blip r:embed="rId9">
              <a:alphaModFix/>
            </a:blip>
            <a:srcRect/>
            <a:stretch/>
          </p:blipFill>
          <p:spPr>
            <a:xfrm>
              <a:off x="2242243" y="2273182"/>
              <a:ext cx="4934220" cy="3289437"/>
            </a:xfrm>
            <a:prstGeom prst="roundRect">
              <a:avLst/>
            </a:prstGeom>
            <a:noFill/>
            <a:ln>
              <a:noFill/>
            </a:ln>
          </p:spPr>
        </p:pic>
      </p:grpSp>
      <p:sp>
        <p:nvSpPr>
          <p:cNvPr id="4" name="Abgerundetes Rechteck 3">
            <a:extLst>
              <a:ext uri="{FF2B5EF4-FFF2-40B4-BE49-F238E27FC236}">
                <a16:creationId xmlns:a16="http://schemas.microsoft.com/office/drawing/2014/main" id="{FDB456FE-3575-DBFF-21F4-5BF6660ECFE7}"/>
              </a:ext>
            </a:extLst>
          </p:cNvPr>
          <p:cNvSpPr/>
          <p:nvPr/>
        </p:nvSpPr>
        <p:spPr>
          <a:xfrm>
            <a:off x="3228012" y="392843"/>
            <a:ext cx="11838159"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 name="Google Shape;757;p27">
            <a:extLst>
              <a:ext uri="{FF2B5EF4-FFF2-40B4-BE49-F238E27FC236}">
                <a16:creationId xmlns:a16="http://schemas.microsoft.com/office/drawing/2014/main" id="{9976510B-4CDB-3308-DF98-0DDCCC031701}"/>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Design Thinking – Why?</a:t>
            </a:r>
            <a:endParaRPr sz="2700" dirty="0"/>
          </a:p>
        </p:txBody>
      </p:sp>
      <p:grpSp>
        <p:nvGrpSpPr>
          <p:cNvPr id="3" name="Gruppieren 2">
            <a:extLst>
              <a:ext uri="{FF2B5EF4-FFF2-40B4-BE49-F238E27FC236}">
                <a16:creationId xmlns:a16="http://schemas.microsoft.com/office/drawing/2014/main" id="{9565D38E-A930-26D0-D569-65CC8B701327}"/>
              </a:ext>
            </a:extLst>
          </p:cNvPr>
          <p:cNvGrpSpPr/>
          <p:nvPr/>
        </p:nvGrpSpPr>
        <p:grpSpPr>
          <a:xfrm>
            <a:off x="6139766" y="9557093"/>
            <a:ext cx="6096000" cy="533400"/>
            <a:chOff x="6629400" y="8953500"/>
            <a:chExt cx="6096000" cy="533400"/>
          </a:xfrm>
        </p:grpSpPr>
        <p:sp>
          <p:nvSpPr>
            <p:cNvPr id="6" name="TextBox 3">
              <a:extLst>
                <a:ext uri="{FF2B5EF4-FFF2-40B4-BE49-F238E27FC236}">
                  <a16:creationId xmlns:a16="http://schemas.microsoft.com/office/drawing/2014/main" id="{4C18DB4E-E28C-1A3B-D4E2-E6652BC3AADF}"/>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CEAEC743-251D-29C9-6C45-2B86A086A05D}"/>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dirty="0"/>
            </a:p>
          </p:txBody>
        </p:sp>
      </p:grpSp>
      <p:sp>
        <p:nvSpPr>
          <p:cNvPr id="8" name="Freeform 7">
            <a:extLst>
              <a:ext uri="{FF2B5EF4-FFF2-40B4-BE49-F238E27FC236}">
                <a16:creationId xmlns:a16="http://schemas.microsoft.com/office/drawing/2014/main" id="{794418E0-0967-B675-BC08-34B81E9206B0}"/>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2dd21944bac_0_27"/>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57" name="Google Shape;357;g2dd21944bac_0_27"/>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58" name="Google Shape;358;g2dd21944bac_0_27"/>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59" name="Google Shape;359;g2dd21944bac_0_27"/>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65" name="Google Shape;365;g2dd21944bac_0_27"/>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366" name="Google Shape;366;g2dd21944bac_0_27"/>
          <p:cNvSpPr/>
          <p:nvPr/>
        </p:nvSpPr>
        <p:spPr>
          <a:xfrm>
            <a:off x="2137050" y="2171703"/>
            <a:ext cx="14013900" cy="693720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pic>
        <p:nvPicPr>
          <p:cNvPr id="367" name="Google Shape;367;g2dd21944bac_0_27"/>
          <p:cNvPicPr preferRelativeResize="0"/>
          <p:nvPr/>
        </p:nvPicPr>
        <p:blipFill>
          <a:blip r:embed="rId7">
            <a:alphaModFix/>
          </a:blip>
          <a:stretch>
            <a:fillRect/>
          </a:stretch>
        </p:blipFill>
        <p:spPr>
          <a:xfrm>
            <a:off x="4476707" y="2171588"/>
            <a:ext cx="9334587" cy="6937199"/>
          </a:xfrm>
          <a:prstGeom prst="rect">
            <a:avLst/>
          </a:prstGeom>
          <a:noFill/>
          <a:ln>
            <a:noFill/>
          </a:ln>
        </p:spPr>
      </p:pic>
      <p:sp>
        <p:nvSpPr>
          <p:cNvPr id="368" name="Google Shape;368;g2dd21944bac_0_27"/>
          <p:cNvSpPr/>
          <p:nvPr/>
        </p:nvSpPr>
        <p:spPr>
          <a:xfrm>
            <a:off x="6546675" y="2672888"/>
            <a:ext cx="7424550" cy="488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37138" tIns="137138" rIns="137138" bIns="137138" anchor="ctr" anchorCtr="0">
            <a:noAutofit/>
          </a:bodyPr>
          <a:lstStyle/>
          <a:p>
            <a:pPr algn="ctr"/>
            <a:endParaRPr sz="2700"/>
          </a:p>
        </p:txBody>
      </p:sp>
      <p:sp>
        <p:nvSpPr>
          <p:cNvPr id="369" name="Google Shape;369;g2dd21944bac_0_27"/>
          <p:cNvSpPr/>
          <p:nvPr/>
        </p:nvSpPr>
        <p:spPr>
          <a:xfrm>
            <a:off x="4609800" y="8289863"/>
            <a:ext cx="8974350" cy="715950"/>
          </a:xfrm>
          <a:prstGeom prst="rect">
            <a:avLst/>
          </a:prstGeom>
          <a:solidFill>
            <a:schemeClr val="lt1"/>
          </a:solidFill>
          <a:ln>
            <a:noFill/>
          </a:ln>
        </p:spPr>
        <p:txBody>
          <a:bodyPr spcFirstLastPara="1" wrap="square" lIns="137138" tIns="137138" rIns="137138" bIns="137138" anchor="ctr" anchorCtr="0">
            <a:noAutofit/>
          </a:bodyPr>
          <a:lstStyle/>
          <a:p>
            <a:pPr algn="ctr"/>
            <a:endParaRPr sz="2700"/>
          </a:p>
        </p:txBody>
      </p:sp>
      <p:pic>
        <p:nvPicPr>
          <p:cNvPr id="370" name="Google Shape;370;g2dd21944bac_0_27"/>
          <p:cNvPicPr preferRelativeResize="0"/>
          <p:nvPr/>
        </p:nvPicPr>
        <p:blipFill>
          <a:blip r:embed="rId8">
            <a:alphaModFix/>
          </a:blip>
          <a:stretch>
            <a:fillRect/>
          </a:stretch>
        </p:blipFill>
        <p:spPr>
          <a:xfrm>
            <a:off x="6649802" y="6472199"/>
            <a:ext cx="1546737" cy="1030911"/>
          </a:xfrm>
          <a:prstGeom prst="rect">
            <a:avLst/>
          </a:prstGeom>
          <a:solidFill>
            <a:schemeClr val="lt1"/>
          </a:solidFill>
          <a:ln>
            <a:noFill/>
          </a:ln>
        </p:spPr>
      </p:pic>
      <p:pic>
        <p:nvPicPr>
          <p:cNvPr id="371" name="Google Shape;371;g2dd21944bac_0_27"/>
          <p:cNvPicPr preferRelativeResize="0"/>
          <p:nvPr/>
        </p:nvPicPr>
        <p:blipFill>
          <a:blip r:embed="rId9">
            <a:alphaModFix/>
          </a:blip>
          <a:stretch>
            <a:fillRect/>
          </a:stretch>
        </p:blipFill>
        <p:spPr>
          <a:xfrm>
            <a:off x="10571542" y="2431688"/>
            <a:ext cx="1845161" cy="1234838"/>
          </a:xfrm>
          <a:prstGeom prst="rect">
            <a:avLst/>
          </a:prstGeom>
          <a:solidFill>
            <a:schemeClr val="lt1"/>
          </a:solidFill>
          <a:ln>
            <a:noFill/>
          </a:ln>
        </p:spPr>
      </p:pic>
      <p:pic>
        <p:nvPicPr>
          <p:cNvPr id="372" name="Google Shape;372;g2dd21944bac_0_27"/>
          <p:cNvPicPr preferRelativeResize="0"/>
          <p:nvPr/>
        </p:nvPicPr>
        <p:blipFill rotWithShape="1">
          <a:blip r:embed="rId10">
            <a:alphaModFix/>
          </a:blip>
          <a:srcRect l="17774" r="19596"/>
          <a:stretch/>
        </p:blipFill>
        <p:spPr>
          <a:xfrm>
            <a:off x="8053125" y="5084608"/>
            <a:ext cx="1546725" cy="1234856"/>
          </a:xfrm>
          <a:prstGeom prst="rect">
            <a:avLst/>
          </a:prstGeom>
          <a:solidFill>
            <a:schemeClr val="lt1"/>
          </a:solidFill>
          <a:ln>
            <a:noFill/>
          </a:ln>
        </p:spPr>
      </p:pic>
      <p:pic>
        <p:nvPicPr>
          <p:cNvPr id="373" name="Google Shape;373;g2dd21944bac_0_27"/>
          <p:cNvPicPr preferRelativeResize="0"/>
          <p:nvPr/>
        </p:nvPicPr>
        <p:blipFill rotWithShape="1">
          <a:blip r:embed="rId11">
            <a:alphaModFix/>
          </a:blip>
          <a:srcRect l="21460" r="27098"/>
          <a:stretch/>
        </p:blipFill>
        <p:spPr>
          <a:xfrm>
            <a:off x="9301313" y="3860819"/>
            <a:ext cx="1546728" cy="1121282"/>
          </a:xfrm>
          <a:prstGeom prst="rect">
            <a:avLst/>
          </a:prstGeom>
          <a:solidFill>
            <a:schemeClr val="lt1"/>
          </a:solidFill>
          <a:ln>
            <a:noFill/>
          </a:ln>
        </p:spPr>
      </p:pic>
      <p:sp>
        <p:nvSpPr>
          <p:cNvPr id="2" name="Abgerundetes Rechteck 1">
            <a:extLst>
              <a:ext uri="{FF2B5EF4-FFF2-40B4-BE49-F238E27FC236}">
                <a16:creationId xmlns:a16="http://schemas.microsoft.com/office/drawing/2014/main" id="{D2F3CC7D-69D7-2F70-EBCF-2624ABE9FFEF}"/>
              </a:ext>
            </a:extLst>
          </p:cNvPr>
          <p:cNvSpPr/>
          <p:nvPr/>
        </p:nvSpPr>
        <p:spPr>
          <a:xfrm>
            <a:off x="5107578" y="392843"/>
            <a:ext cx="8098971"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16BA9255-2FB2-39FA-2C4C-56FDF533F82B}"/>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Design Thinking</a:t>
            </a:r>
            <a:endParaRPr sz="2700" dirty="0"/>
          </a:p>
        </p:txBody>
      </p:sp>
      <p:grpSp>
        <p:nvGrpSpPr>
          <p:cNvPr id="4" name="Gruppieren 3">
            <a:extLst>
              <a:ext uri="{FF2B5EF4-FFF2-40B4-BE49-F238E27FC236}">
                <a16:creationId xmlns:a16="http://schemas.microsoft.com/office/drawing/2014/main" id="{EAB31E24-4548-0EF3-72E3-7BEDC1A3FB64}"/>
              </a:ext>
            </a:extLst>
          </p:cNvPr>
          <p:cNvGrpSpPr/>
          <p:nvPr/>
        </p:nvGrpSpPr>
        <p:grpSpPr>
          <a:xfrm>
            <a:off x="6139766" y="9557093"/>
            <a:ext cx="6096000" cy="533400"/>
            <a:chOff x="6629400" y="8953500"/>
            <a:chExt cx="6096000" cy="533400"/>
          </a:xfrm>
        </p:grpSpPr>
        <p:sp>
          <p:nvSpPr>
            <p:cNvPr id="5" name="TextBox 3">
              <a:extLst>
                <a:ext uri="{FF2B5EF4-FFF2-40B4-BE49-F238E27FC236}">
                  <a16:creationId xmlns:a16="http://schemas.microsoft.com/office/drawing/2014/main" id="{7A1C7B23-132F-56D6-ACF5-392B12629AD4}"/>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6" name="Freeform 4">
              <a:extLst>
                <a:ext uri="{FF2B5EF4-FFF2-40B4-BE49-F238E27FC236}">
                  <a16:creationId xmlns:a16="http://schemas.microsoft.com/office/drawing/2014/main" id="{192DE24C-44BC-8352-F6E7-F82E6178913D}"/>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
        <p:nvSpPr>
          <p:cNvPr id="7" name="Freeform 7">
            <a:extLst>
              <a:ext uri="{FF2B5EF4-FFF2-40B4-BE49-F238E27FC236}">
                <a16:creationId xmlns:a16="http://schemas.microsoft.com/office/drawing/2014/main" id="{8716479F-E0D4-EE8A-C848-064F5D67D7DD}"/>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33be34e4bff_0_0"/>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1" name="Google Shape;381;g33be34e4bff_0_0"/>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2" name="Google Shape;382;g33be34e4bff_0_0"/>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3" name="Google Shape;383;g33be34e4bff_0_0"/>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9" name="Google Shape;389;g33be34e4bff_0_0"/>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390" name="Google Shape;390;g33be34e4bff_0_0"/>
          <p:cNvSpPr/>
          <p:nvPr/>
        </p:nvSpPr>
        <p:spPr>
          <a:xfrm>
            <a:off x="2137050" y="2171703"/>
            <a:ext cx="14013900" cy="693720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pic>
        <p:nvPicPr>
          <p:cNvPr id="391" name="Google Shape;391;g33be34e4bff_0_0"/>
          <p:cNvPicPr preferRelativeResize="0"/>
          <p:nvPr/>
        </p:nvPicPr>
        <p:blipFill>
          <a:blip r:embed="rId7">
            <a:alphaModFix/>
          </a:blip>
          <a:stretch>
            <a:fillRect/>
          </a:stretch>
        </p:blipFill>
        <p:spPr>
          <a:xfrm>
            <a:off x="4476707" y="2171588"/>
            <a:ext cx="9334587" cy="6937199"/>
          </a:xfrm>
          <a:prstGeom prst="rect">
            <a:avLst/>
          </a:prstGeom>
          <a:noFill/>
          <a:ln>
            <a:noFill/>
          </a:ln>
        </p:spPr>
      </p:pic>
      <p:sp>
        <p:nvSpPr>
          <p:cNvPr id="2" name="Abgerundetes Rechteck 1">
            <a:extLst>
              <a:ext uri="{FF2B5EF4-FFF2-40B4-BE49-F238E27FC236}">
                <a16:creationId xmlns:a16="http://schemas.microsoft.com/office/drawing/2014/main" id="{F1706EDB-3E6B-39E3-39AB-AC7F52841655}"/>
              </a:ext>
            </a:extLst>
          </p:cNvPr>
          <p:cNvSpPr/>
          <p:nvPr/>
        </p:nvSpPr>
        <p:spPr>
          <a:xfrm>
            <a:off x="5107578" y="392843"/>
            <a:ext cx="8098971"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1D466B79-FDAF-0936-1605-F067C9FED479}"/>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Design Thinking</a:t>
            </a:r>
            <a:endParaRPr sz="2700" dirty="0"/>
          </a:p>
        </p:txBody>
      </p:sp>
      <p:grpSp>
        <p:nvGrpSpPr>
          <p:cNvPr id="4" name="Gruppieren 3">
            <a:extLst>
              <a:ext uri="{FF2B5EF4-FFF2-40B4-BE49-F238E27FC236}">
                <a16:creationId xmlns:a16="http://schemas.microsoft.com/office/drawing/2014/main" id="{506D2124-B40D-7798-454B-D494BD49DB15}"/>
              </a:ext>
            </a:extLst>
          </p:cNvPr>
          <p:cNvGrpSpPr/>
          <p:nvPr/>
        </p:nvGrpSpPr>
        <p:grpSpPr>
          <a:xfrm>
            <a:off x="6139766" y="9557093"/>
            <a:ext cx="6096000" cy="533400"/>
            <a:chOff x="6629400" y="8953500"/>
            <a:chExt cx="6096000" cy="533400"/>
          </a:xfrm>
        </p:grpSpPr>
        <p:sp>
          <p:nvSpPr>
            <p:cNvPr id="5" name="TextBox 3">
              <a:extLst>
                <a:ext uri="{FF2B5EF4-FFF2-40B4-BE49-F238E27FC236}">
                  <a16:creationId xmlns:a16="http://schemas.microsoft.com/office/drawing/2014/main" id="{41332359-D16B-68C0-F773-EC39DB591F0C}"/>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6" name="Freeform 4">
              <a:extLst>
                <a:ext uri="{FF2B5EF4-FFF2-40B4-BE49-F238E27FC236}">
                  <a16:creationId xmlns:a16="http://schemas.microsoft.com/office/drawing/2014/main" id="{64AB1B73-91F3-FDEE-67CA-E30A17D24B5A}"/>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dirty="0"/>
            </a:p>
          </p:txBody>
        </p:sp>
      </p:grpSp>
      <p:sp>
        <p:nvSpPr>
          <p:cNvPr id="7" name="Freeform 7">
            <a:extLst>
              <a:ext uri="{FF2B5EF4-FFF2-40B4-BE49-F238E27FC236}">
                <a16:creationId xmlns:a16="http://schemas.microsoft.com/office/drawing/2014/main" id="{F4015136-F790-696B-B800-E56F3A5031EE}"/>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339638a1c31_0_344"/>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28" name="Google Shape;528;g339638a1c31_0_344"/>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29" name="Google Shape;529;g339638a1c31_0_344"/>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30" name="Google Shape;530;g339638a1c31_0_344"/>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36" name="Google Shape;536;g339638a1c31_0_344"/>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537" name="Google Shape;537;g339638a1c31_0_344"/>
          <p:cNvSpPr/>
          <p:nvPr/>
        </p:nvSpPr>
        <p:spPr>
          <a:xfrm>
            <a:off x="2137050" y="2096553"/>
            <a:ext cx="14013900" cy="5364396"/>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538" name="Google Shape;538;g339638a1c31_0_344"/>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pPr algn="ctr"/>
            <a:endParaRPr sz="2700">
              <a:solidFill>
                <a:schemeClr val="dk1"/>
              </a:solidFill>
            </a:endParaRPr>
          </a:p>
        </p:txBody>
      </p:sp>
      <p:pic>
        <p:nvPicPr>
          <p:cNvPr id="3" name="Grafik 2" descr="Ein Bild, das Text, Schrift, Reihe, Screenshot enthält.&#10;&#10;KI-generierte Inhalte können fehlerhaft sein.">
            <a:extLst>
              <a:ext uri="{FF2B5EF4-FFF2-40B4-BE49-F238E27FC236}">
                <a16:creationId xmlns:a16="http://schemas.microsoft.com/office/drawing/2014/main" id="{754EEF63-ECC2-EB14-5C3A-A19E41E3EB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3138" y="2591973"/>
            <a:ext cx="12192359" cy="4367082"/>
          </a:xfrm>
          <a:prstGeom prst="rect">
            <a:avLst/>
          </a:prstGeom>
        </p:spPr>
      </p:pic>
      <p:sp>
        <p:nvSpPr>
          <p:cNvPr id="5" name="Abgerundetes Rechteck 4">
            <a:extLst>
              <a:ext uri="{FF2B5EF4-FFF2-40B4-BE49-F238E27FC236}">
                <a16:creationId xmlns:a16="http://schemas.microsoft.com/office/drawing/2014/main" id="{2BC5F67C-77E1-B9C0-C84D-9BF6C180520A}"/>
              </a:ext>
            </a:extLst>
          </p:cNvPr>
          <p:cNvSpPr/>
          <p:nvPr/>
        </p:nvSpPr>
        <p:spPr>
          <a:xfrm>
            <a:off x="5036344" y="392843"/>
            <a:ext cx="8251031"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6" name="Google Shape;757;p27">
            <a:extLst>
              <a:ext uri="{FF2B5EF4-FFF2-40B4-BE49-F238E27FC236}">
                <a16:creationId xmlns:a16="http://schemas.microsoft.com/office/drawing/2014/main" id="{0B7DF5E5-E49F-FAAA-91EB-621CFE5C6676}"/>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Design Thinking</a:t>
            </a:r>
            <a:endParaRPr sz="2700" dirty="0"/>
          </a:p>
        </p:txBody>
      </p:sp>
      <p:grpSp>
        <p:nvGrpSpPr>
          <p:cNvPr id="2" name="Gruppieren 1">
            <a:extLst>
              <a:ext uri="{FF2B5EF4-FFF2-40B4-BE49-F238E27FC236}">
                <a16:creationId xmlns:a16="http://schemas.microsoft.com/office/drawing/2014/main" id="{5A2BAF2D-E6B0-A3D1-F543-F634B60DEB3C}"/>
              </a:ext>
            </a:extLst>
          </p:cNvPr>
          <p:cNvGrpSpPr/>
          <p:nvPr/>
        </p:nvGrpSpPr>
        <p:grpSpPr>
          <a:xfrm>
            <a:off x="6139766" y="9557093"/>
            <a:ext cx="6096000" cy="533400"/>
            <a:chOff x="6629400" y="8953500"/>
            <a:chExt cx="6096000" cy="533400"/>
          </a:xfrm>
        </p:grpSpPr>
        <p:sp>
          <p:nvSpPr>
            <p:cNvPr id="4" name="TextBox 3">
              <a:extLst>
                <a:ext uri="{FF2B5EF4-FFF2-40B4-BE49-F238E27FC236}">
                  <a16:creationId xmlns:a16="http://schemas.microsoft.com/office/drawing/2014/main" id="{97097BB2-FAFB-308E-0A14-CED7F238E973}"/>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B25B6925-7572-E46F-90F0-2B6F43339286}"/>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dirty="0"/>
            </a:p>
          </p:txBody>
        </p:sp>
      </p:grpSp>
      <p:sp>
        <p:nvSpPr>
          <p:cNvPr id="8" name="Freeform 7">
            <a:extLst>
              <a:ext uri="{FF2B5EF4-FFF2-40B4-BE49-F238E27FC236}">
                <a16:creationId xmlns:a16="http://schemas.microsoft.com/office/drawing/2014/main" id="{A4816BAC-7770-0FC8-A1FA-D229E91EB61C}"/>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843A5CE0-BDC8-2C74-4AC9-E9E204D346B7}"/>
            </a:ext>
          </a:extLst>
        </p:cNvPr>
        <p:cNvGrpSpPr/>
        <p:nvPr/>
      </p:nvGrpSpPr>
      <p:grpSpPr>
        <a:xfrm>
          <a:off x="0" y="0"/>
          <a:ext cx="0" cy="0"/>
          <a:chOff x="0" y="0"/>
          <a:chExt cx="0" cy="0"/>
        </a:xfrm>
      </p:grpSpPr>
      <p:sp>
        <p:nvSpPr>
          <p:cNvPr id="379" name="Google Shape;379;g33be34e4bff_0_0">
            <a:extLst>
              <a:ext uri="{FF2B5EF4-FFF2-40B4-BE49-F238E27FC236}">
                <a16:creationId xmlns:a16="http://schemas.microsoft.com/office/drawing/2014/main" id="{9C1C2BF8-0EE0-1058-98B1-A813932E21C8}"/>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1" name="Google Shape;381;g33be34e4bff_0_0">
            <a:extLst>
              <a:ext uri="{FF2B5EF4-FFF2-40B4-BE49-F238E27FC236}">
                <a16:creationId xmlns:a16="http://schemas.microsoft.com/office/drawing/2014/main" id="{3D700A5C-AD9A-832D-3CAC-432CBABA2C5B}"/>
              </a:ext>
            </a:extLst>
          </p:cNvPr>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2" name="Google Shape;382;g33be34e4bff_0_0">
            <a:extLst>
              <a:ext uri="{FF2B5EF4-FFF2-40B4-BE49-F238E27FC236}">
                <a16:creationId xmlns:a16="http://schemas.microsoft.com/office/drawing/2014/main" id="{DAD67B82-8D43-A436-38F6-1F38234EDE3F}"/>
              </a:ext>
            </a:extLst>
          </p:cNvPr>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3" name="Google Shape;383;g33be34e4bff_0_0">
            <a:extLst>
              <a:ext uri="{FF2B5EF4-FFF2-40B4-BE49-F238E27FC236}">
                <a16:creationId xmlns:a16="http://schemas.microsoft.com/office/drawing/2014/main" id="{2A0EEAF9-0E54-75F9-6BE3-C9C187F1CD16}"/>
              </a:ext>
            </a:extLst>
          </p:cNvPr>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Abgerundetes Rechteck 1">
            <a:extLst>
              <a:ext uri="{FF2B5EF4-FFF2-40B4-BE49-F238E27FC236}">
                <a16:creationId xmlns:a16="http://schemas.microsoft.com/office/drawing/2014/main" id="{B65078FA-58A3-614C-2B28-BAB69B8A36EE}"/>
              </a:ext>
            </a:extLst>
          </p:cNvPr>
          <p:cNvSpPr/>
          <p:nvPr/>
        </p:nvSpPr>
        <p:spPr>
          <a:xfrm>
            <a:off x="7315200" y="410205"/>
            <a:ext cx="3657600"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501B8526-FE34-D059-91FD-1431FE6F293D}"/>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Waste</a:t>
            </a:r>
            <a:endParaRPr sz="2700" dirty="0"/>
          </a:p>
        </p:txBody>
      </p:sp>
      <p:grpSp>
        <p:nvGrpSpPr>
          <p:cNvPr id="5" name="Gruppieren 4">
            <a:extLst>
              <a:ext uri="{FF2B5EF4-FFF2-40B4-BE49-F238E27FC236}">
                <a16:creationId xmlns:a16="http://schemas.microsoft.com/office/drawing/2014/main" id="{724D4EAA-54C5-6138-A578-F5992766B593}"/>
              </a:ext>
            </a:extLst>
          </p:cNvPr>
          <p:cNvGrpSpPr/>
          <p:nvPr/>
        </p:nvGrpSpPr>
        <p:grpSpPr>
          <a:xfrm>
            <a:off x="6139766" y="9557093"/>
            <a:ext cx="6096000" cy="533400"/>
            <a:chOff x="6629400" y="8953500"/>
            <a:chExt cx="6096000" cy="533400"/>
          </a:xfrm>
        </p:grpSpPr>
        <p:sp>
          <p:nvSpPr>
            <p:cNvPr id="6" name="TextBox 3">
              <a:extLst>
                <a:ext uri="{FF2B5EF4-FFF2-40B4-BE49-F238E27FC236}">
                  <a16:creationId xmlns:a16="http://schemas.microsoft.com/office/drawing/2014/main" id="{137027A1-43E0-8D1C-F0CE-F750A48CC17B}"/>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D50FDB42-30DE-BCC1-22EA-BA2FA3EB50BE}"/>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dirty="0"/>
            </a:p>
          </p:txBody>
        </p:sp>
      </p:grpSp>
      <p:sp>
        <p:nvSpPr>
          <p:cNvPr id="8" name="Freeform 7">
            <a:extLst>
              <a:ext uri="{FF2B5EF4-FFF2-40B4-BE49-F238E27FC236}">
                <a16:creationId xmlns:a16="http://schemas.microsoft.com/office/drawing/2014/main" id="{AD0EADF2-8168-83E5-9B0C-E37E4731CEEC}"/>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3" name="Google Shape;721;g339638a1c31_0_144">
            <a:extLst>
              <a:ext uri="{FF2B5EF4-FFF2-40B4-BE49-F238E27FC236}">
                <a16:creationId xmlns:a16="http://schemas.microsoft.com/office/drawing/2014/main" id="{8317252C-D7BC-5079-8227-6A77B38A7183}"/>
              </a:ext>
            </a:extLst>
          </p:cNvPr>
          <p:cNvSpPr/>
          <p:nvPr/>
        </p:nvSpPr>
        <p:spPr>
          <a:xfrm>
            <a:off x="4909980" y="2224749"/>
            <a:ext cx="8490900" cy="12660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dirty="0">
                <a:solidFill>
                  <a:schemeClr val="bg1"/>
                </a:solidFill>
                <a:latin typeface="Arial"/>
                <a:ea typeface="Arial"/>
                <a:cs typeface="Arial"/>
                <a:sym typeface="Arial"/>
              </a:rPr>
              <a:t>Heute </a:t>
            </a:r>
            <a:r>
              <a:rPr lang="en-US" sz="3600" b="1" dirty="0" err="1">
                <a:solidFill>
                  <a:schemeClr val="bg1"/>
                </a:solidFill>
                <a:latin typeface="Arial"/>
                <a:ea typeface="Arial"/>
                <a:cs typeface="Arial"/>
                <a:sym typeface="Arial"/>
              </a:rPr>
              <a:t>werden</a:t>
            </a:r>
            <a:r>
              <a:rPr lang="en-US" sz="3600" b="1" dirty="0">
                <a:solidFill>
                  <a:schemeClr val="bg1"/>
                </a:solidFill>
                <a:latin typeface="Arial"/>
                <a:ea typeface="Arial"/>
                <a:cs typeface="Arial"/>
                <a:sym typeface="Arial"/>
              </a:rPr>
              <a:t> </a:t>
            </a:r>
            <a:r>
              <a:rPr lang="en-US" sz="3600" b="1" dirty="0" err="1">
                <a:solidFill>
                  <a:schemeClr val="bg1"/>
                </a:solidFill>
                <a:latin typeface="Arial"/>
                <a:ea typeface="Arial"/>
                <a:cs typeface="Arial"/>
                <a:sym typeface="Arial"/>
              </a:rPr>
              <a:t>wir</a:t>
            </a:r>
            <a:r>
              <a:rPr lang="en-US" sz="3600" b="1" dirty="0">
                <a:solidFill>
                  <a:schemeClr val="bg1"/>
                </a:solidFill>
                <a:latin typeface="Arial"/>
                <a:ea typeface="Arial"/>
                <a:cs typeface="Arial"/>
                <a:sym typeface="Arial"/>
              </a:rPr>
              <a:t> Challenges </a:t>
            </a:r>
            <a:r>
              <a:rPr lang="en-US" sz="3600" b="1" dirty="0" err="1">
                <a:solidFill>
                  <a:schemeClr val="bg1"/>
                </a:solidFill>
                <a:latin typeface="Arial"/>
                <a:ea typeface="Arial"/>
                <a:cs typeface="Arial"/>
                <a:sym typeface="Arial"/>
              </a:rPr>
              <a:t>lösen</a:t>
            </a:r>
            <a:r>
              <a:rPr lang="en-US" sz="3600" b="1" dirty="0">
                <a:solidFill>
                  <a:schemeClr val="bg1"/>
                </a:solidFill>
                <a:latin typeface="Arial"/>
                <a:ea typeface="Arial"/>
                <a:cs typeface="Arial"/>
                <a:sym typeface="Arial"/>
              </a:rPr>
              <a:t>…</a:t>
            </a:r>
            <a:endParaRPr sz="2800" b="1" dirty="0">
              <a:solidFill>
                <a:schemeClr val="bg1"/>
              </a:solidFill>
            </a:endParaRPr>
          </a:p>
        </p:txBody>
      </p:sp>
      <p:sp>
        <p:nvSpPr>
          <p:cNvPr id="14" name="Google Shape;722;g339638a1c31_0_144">
            <a:extLst>
              <a:ext uri="{FF2B5EF4-FFF2-40B4-BE49-F238E27FC236}">
                <a16:creationId xmlns:a16="http://schemas.microsoft.com/office/drawing/2014/main" id="{8F2ABCCB-4BD7-CAE6-C3AC-AA656B5A840B}"/>
              </a:ext>
            </a:extLst>
          </p:cNvPr>
          <p:cNvSpPr/>
          <p:nvPr/>
        </p:nvSpPr>
        <p:spPr>
          <a:xfrm>
            <a:off x="2018880" y="3775702"/>
            <a:ext cx="6142348" cy="2850063"/>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dirty="0">
                <a:solidFill>
                  <a:srgbClr val="E67F6B"/>
                </a:solidFill>
                <a:latin typeface="Montserrat Black"/>
                <a:ea typeface="Montserrat Black"/>
                <a:cs typeface="Montserrat Black"/>
                <a:sym typeface="Montserrat Black"/>
              </a:rPr>
              <a:t>Challenge: </a:t>
            </a:r>
            <a:endParaRPr sz="4800" dirty="0"/>
          </a:p>
          <a:p>
            <a:pPr marL="0" marR="0" lvl="0" indent="0" algn="ctr" rtl="0">
              <a:spcBef>
                <a:spcPts val="0"/>
              </a:spcBef>
              <a:spcAft>
                <a:spcPts val="0"/>
              </a:spcAft>
              <a:buNone/>
            </a:pPr>
            <a:r>
              <a:rPr lang="en-US" sz="4800" b="1" dirty="0">
                <a:solidFill>
                  <a:schemeClr val="dk1"/>
                </a:solidFill>
                <a:latin typeface="Montserrat Black"/>
                <a:ea typeface="Montserrat Black"/>
                <a:cs typeface="Montserrat Black"/>
                <a:sym typeface="Montserrat Black"/>
              </a:rPr>
              <a:t>Waste</a:t>
            </a:r>
            <a:endParaRPr sz="4800" b="1" dirty="0">
              <a:solidFill>
                <a:schemeClr val="dk1"/>
              </a:solidFill>
              <a:latin typeface="Montserrat Black"/>
              <a:ea typeface="Montserrat Black"/>
              <a:cs typeface="Montserrat Black"/>
              <a:sym typeface="Montserrat Black"/>
            </a:endParaRPr>
          </a:p>
        </p:txBody>
      </p:sp>
      <p:sp>
        <p:nvSpPr>
          <p:cNvPr id="15" name="Google Shape;723;g339638a1c31_0_144">
            <a:extLst>
              <a:ext uri="{FF2B5EF4-FFF2-40B4-BE49-F238E27FC236}">
                <a16:creationId xmlns:a16="http://schemas.microsoft.com/office/drawing/2014/main" id="{49A852BB-B7D6-721D-2674-08CC703919DD}"/>
              </a:ext>
            </a:extLst>
          </p:cNvPr>
          <p:cNvSpPr/>
          <p:nvPr/>
        </p:nvSpPr>
        <p:spPr>
          <a:xfrm>
            <a:off x="10126772" y="3775702"/>
            <a:ext cx="6142348" cy="2850063"/>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dirty="0" err="1">
                <a:solidFill>
                  <a:srgbClr val="E67F6B"/>
                </a:solidFill>
                <a:latin typeface="Montserrat Black"/>
                <a:ea typeface="Montserrat Black"/>
                <a:cs typeface="Montserrat Black"/>
                <a:sym typeface="Montserrat Black"/>
              </a:rPr>
              <a:t>Ziel</a:t>
            </a:r>
            <a:r>
              <a:rPr lang="en-US" sz="3600" b="1" dirty="0">
                <a:solidFill>
                  <a:srgbClr val="E67F6B"/>
                </a:solidFill>
                <a:latin typeface="Montserrat Black"/>
                <a:ea typeface="Montserrat Black"/>
                <a:cs typeface="Montserrat Black"/>
                <a:sym typeface="Montserrat Black"/>
              </a:rPr>
              <a:t>: </a:t>
            </a:r>
            <a:endParaRPr sz="3600" dirty="0"/>
          </a:p>
          <a:p>
            <a:pPr marL="457200" marR="0" lvl="0" indent="-342900" algn="l" rtl="0">
              <a:spcBef>
                <a:spcPts val="0"/>
              </a:spcBef>
              <a:spcAft>
                <a:spcPts val="0"/>
              </a:spcAft>
              <a:buClr>
                <a:schemeClr val="dk1"/>
              </a:buClr>
              <a:buSzPts val="1800"/>
              <a:buFont typeface="Montserrat Black"/>
              <a:buChar char="-"/>
            </a:pPr>
            <a:r>
              <a:rPr lang="en-US" sz="2800" b="1" dirty="0">
                <a:solidFill>
                  <a:schemeClr val="dk1"/>
                </a:solidFill>
                <a:latin typeface="Montserrat Black"/>
                <a:ea typeface="Montserrat Black"/>
                <a:cs typeface="Montserrat Black"/>
                <a:sym typeface="Montserrat Black"/>
              </a:rPr>
              <a:t>Design Thinking- </a:t>
            </a:r>
            <a:r>
              <a:rPr lang="en-US" sz="2800" b="1" dirty="0" err="1">
                <a:solidFill>
                  <a:schemeClr val="dk1"/>
                </a:solidFill>
                <a:latin typeface="Montserrat Black"/>
                <a:ea typeface="Montserrat Black"/>
                <a:cs typeface="Montserrat Black"/>
                <a:sym typeface="Montserrat Black"/>
              </a:rPr>
              <a:t>Methode</a:t>
            </a:r>
            <a:r>
              <a:rPr lang="en-US" sz="2800" b="1" dirty="0">
                <a:solidFill>
                  <a:schemeClr val="dk1"/>
                </a:solidFill>
                <a:latin typeface="Montserrat Black"/>
                <a:ea typeface="Montserrat Black"/>
                <a:cs typeface="Montserrat Black"/>
                <a:sym typeface="Montserrat Black"/>
              </a:rPr>
              <a:t> </a:t>
            </a:r>
            <a:r>
              <a:rPr lang="en-US" sz="2800" b="1" dirty="0" err="1">
                <a:solidFill>
                  <a:schemeClr val="dk1"/>
                </a:solidFill>
                <a:latin typeface="Montserrat Black"/>
                <a:ea typeface="Montserrat Black"/>
                <a:cs typeface="Montserrat Black"/>
                <a:sym typeface="Montserrat Black"/>
              </a:rPr>
              <a:t>verinnerlichen</a:t>
            </a:r>
            <a:endParaRPr sz="2800" b="1" dirty="0">
              <a:solidFill>
                <a:schemeClr val="dk1"/>
              </a:solidFill>
              <a:latin typeface="Montserrat Black"/>
              <a:ea typeface="Montserrat Black"/>
              <a:cs typeface="Montserrat Black"/>
              <a:sym typeface="Montserrat Black"/>
            </a:endParaRPr>
          </a:p>
          <a:p>
            <a:pPr marL="457200" marR="0" lvl="0" indent="-342900" algn="l" rtl="0">
              <a:spcBef>
                <a:spcPts val="0"/>
              </a:spcBef>
              <a:spcAft>
                <a:spcPts val="0"/>
              </a:spcAft>
              <a:buClr>
                <a:schemeClr val="dk1"/>
              </a:buClr>
              <a:buSzPts val="1800"/>
              <a:buFont typeface="Montserrat Black"/>
              <a:buChar char="-"/>
            </a:pPr>
            <a:r>
              <a:rPr lang="en-US" sz="2800" b="1" dirty="0" err="1">
                <a:solidFill>
                  <a:schemeClr val="dk1"/>
                </a:solidFill>
                <a:latin typeface="Montserrat Black"/>
                <a:ea typeface="Montserrat Black"/>
                <a:cs typeface="Montserrat Black"/>
                <a:sym typeface="Montserrat Black"/>
              </a:rPr>
              <a:t>Realistische</a:t>
            </a:r>
            <a:r>
              <a:rPr lang="en-US" sz="2800" b="1" dirty="0">
                <a:solidFill>
                  <a:schemeClr val="dk1"/>
                </a:solidFill>
                <a:latin typeface="Montserrat Black"/>
                <a:ea typeface="Montserrat Black"/>
                <a:cs typeface="Montserrat Black"/>
                <a:sym typeface="Montserrat Black"/>
              </a:rPr>
              <a:t> </a:t>
            </a:r>
            <a:r>
              <a:rPr lang="en-US" sz="2800" b="1" dirty="0" err="1">
                <a:solidFill>
                  <a:schemeClr val="dk1"/>
                </a:solidFill>
                <a:latin typeface="Montserrat Black"/>
                <a:ea typeface="Montserrat Black"/>
                <a:cs typeface="Montserrat Black"/>
                <a:sym typeface="Montserrat Black"/>
              </a:rPr>
              <a:t>Lösungen</a:t>
            </a:r>
            <a:r>
              <a:rPr lang="en-US" sz="2800" b="1" dirty="0">
                <a:solidFill>
                  <a:schemeClr val="dk1"/>
                </a:solidFill>
                <a:latin typeface="Montserrat Black"/>
                <a:ea typeface="Montserrat Black"/>
                <a:cs typeface="Montserrat Black"/>
                <a:sym typeface="Montserrat Black"/>
              </a:rPr>
              <a:t> </a:t>
            </a:r>
            <a:r>
              <a:rPr lang="en-US" sz="2800" b="1" dirty="0" err="1">
                <a:solidFill>
                  <a:schemeClr val="dk1"/>
                </a:solidFill>
                <a:latin typeface="Montserrat Black"/>
                <a:ea typeface="Montserrat Black"/>
                <a:cs typeface="Montserrat Black"/>
                <a:sym typeface="Montserrat Black"/>
              </a:rPr>
              <a:t>erschaffen</a:t>
            </a:r>
            <a:endParaRPr sz="2800" b="1" dirty="0">
              <a:solidFill>
                <a:schemeClr val="dk1"/>
              </a:solidFill>
              <a:latin typeface="Montserrat Black"/>
              <a:ea typeface="Montserrat Black"/>
              <a:cs typeface="Montserrat Black"/>
              <a:sym typeface="Montserrat Black"/>
            </a:endParaRPr>
          </a:p>
        </p:txBody>
      </p:sp>
    </p:spTree>
    <p:extLst>
      <p:ext uri="{BB962C8B-B14F-4D97-AF65-F5344CB8AC3E}">
        <p14:creationId xmlns:p14="http://schemas.microsoft.com/office/powerpoint/2010/main" val="1225200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A2B14523-763C-483F-F311-A0E0A5462A10}"/>
            </a:ext>
          </a:extLst>
        </p:cNvPr>
        <p:cNvGrpSpPr/>
        <p:nvPr/>
      </p:nvGrpSpPr>
      <p:grpSpPr>
        <a:xfrm>
          <a:off x="0" y="0"/>
          <a:ext cx="0" cy="0"/>
          <a:chOff x="0" y="0"/>
          <a:chExt cx="0" cy="0"/>
        </a:xfrm>
      </p:grpSpPr>
      <p:sp>
        <p:nvSpPr>
          <p:cNvPr id="379" name="Google Shape;379;g33be34e4bff_0_0">
            <a:extLst>
              <a:ext uri="{FF2B5EF4-FFF2-40B4-BE49-F238E27FC236}">
                <a16:creationId xmlns:a16="http://schemas.microsoft.com/office/drawing/2014/main" id="{5CDEF224-95ED-8144-D55C-BD6EBDCEBCC9}"/>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1" name="Google Shape;381;g33be34e4bff_0_0">
            <a:extLst>
              <a:ext uri="{FF2B5EF4-FFF2-40B4-BE49-F238E27FC236}">
                <a16:creationId xmlns:a16="http://schemas.microsoft.com/office/drawing/2014/main" id="{22379AA5-9778-0D63-CC59-DC70AB2E4AE0}"/>
              </a:ext>
            </a:extLst>
          </p:cNvPr>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2" name="Google Shape;382;g33be34e4bff_0_0">
            <a:extLst>
              <a:ext uri="{FF2B5EF4-FFF2-40B4-BE49-F238E27FC236}">
                <a16:creationId xmlns:a16="http://schemas.microsoft.com/office/drawing/2014/main" id="{5F164ADB-9512-3E75-60E0-04CF6FB8B5C5}"/>
              </a:ext>
            </a:extLst>
          </p:cNvPr>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3" name="Google Shape;383;g33be34e4bff_0_0">
            <a:extLst>
              <a:ext uri="{FF2B5EF4-FFF2-40B4-BE49-F238E27FC236}">
                <a16:creationId xmlns:a16="http://schemas.microsoft.com/office/drawing/2014/main" id="{195AA73B-AB4C-2549-6F10-954DF9F97972}"/>
              </a:ext>
            </a:extLst>
          </p:cNvPr>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Abgerundetes Rechteck 1">
            <a:extLst>
              <a:ext uri="{FF2B5EF4-FFF2-40B4-BE49-F238E27FC236}">
                <a16:creationId xmlns:a16="http://schemas.microsoft.com/office/drawing/2014/main" id="{924649AA-F62C-0655-498E-192D79DAE67C}"/>
              </a:ext>
            </a:extLst>
          </p:cNvPr>
          <p:cNvSpPr/>
          <p:nvPr/>
        </p:nvSpPr>
        <p:spPr>
          <a:xfrm>
            <a:off x="7315200" y="410205"/>
            <a:ext cx="3657600"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55715CE1-5205-312D-4C38-58A480A7AC86}"/>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Waste</a:t>
            </a:r>
            <a:endParaRPr sz="2700" dirty="0"/>
          </a:p>
        </p:txBody>
      </p:sp>
      <p:grpSp>
        <p:nvGrpSpPr>
          <p:cNvPr id="5" name="Gruppieren 4">
            <a:extLst>
              <a:ext uri="{FF2B5EF4-FFF2-40B4-BE49-F238E27FC236}">
                <a16:creationId xmlns:a16="http://schemas.microsoft.com/office/drawing/2014/main" id="{4FA3A43F-7053-3C07-F14E-D57858378112}"/>
              </a:ext>
            </a:extLst>
          </p:cNvPr>
          <p:cNvGrpSpPr/>
          <p:nvPr/>
        </p:nvGrpSpPr>
        <p:grpSpPr>
          <a:xfrm>
            <a:off x="6139766" y="9557093"/>
            <a:ext cx="6096000" cy="533400"/>
            <a:chOff x="6629400" y="8953500"/>
            <a:chExt cx="6096000" cy="533400"/>
          </a:xfrm>
        </p:grpSpPr>
        <p:sp>
          <p:nvSpPr>
            <p:cNvPr id="6" name="TextBox 3">
              <a:extLst>
                <a:ext uri="{FF2B5EF4-FFF2-40B4-BE49-F238E27FC236}">
                  <a16:creationId xmlns:a16="http://schemas.microsoft.com/office/drawing/2014/main" id="{9070E330-73CA-744A-E250-B982FC8F00F1}"/>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A6CC4C69-02BE-AD24-E95A-2DE7B403D69C}"/>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dirty="0"/>
            </a:p>
          </p:txBody>
        </p:sp>
      </p:grpSp>
      <p:sp>
        <p:nvSpPr>
          <p:cNvPr id="8" name="Freeform 7">
            <a:extLst>
              <a:ext uri="{FF2B5EF4-FFF2-40B4-BE49-F238E27FC236}">
                <a16:creationId xmlns:a16="http://schemas.microsoft.com/office/drawing/2014/main" id="{872D4DE2-CBE9-4055-BACE-1487B6C091C4}"/>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9" name="Google Shape;938;g339638a1c31_0_637">
            <a:extLst>
              <a:ext uri="{FF2B5EF4-FFF2-40B4-BE49-F238E27FC236}">
                <a16:creationId xmlns:a16="http://schemas.microsoft.com/office/drawing/2014/main" id="{BADA2151-340A-5DFF-1EDE-F8684B3F0655}"/>
              </a:ext>
            </a:extLst>
          </p:cNvPr>
          <p:cNvSpPr/>
          <p:nvPr/>
        </p:nvSpPr>
        <p:spPr>
          <a:xfrm>
            <a:off x="1376931" y="2850567"/>
            <a:ext cx="15534138" cy="46248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de-DE" sz="3600" b="1" dirty="0">
                <a:solidFill>
                  <a:schemeClr val="dk1"/>
                </a:solidFill>
                <a:latin typeface="Montserrat Black"/>
                <a:ea typeface="Montserrat Black"/>
                <a:cs typeface="Montserrat Black"/>
                <a:sym typeface="Montserrat Black"/>
              </a:rPr>
              <a:t>	2021 wurden 20 </a:t>
            </a:r>
            <a:r>
              <a:rPr lang="de-DE" sz="3600" b="1" dirty="0" err="1">
                <a:solidFill>
                  <a:schemeClr val="dk1"/>
                </a:solidFill>
                <a:latin typeface="Montserrat Black"/>
                <a:ea typeface="Montserrat Black"/>
                <a:cs typeface="Montserrat Black"/>
                <a:sym typeface="Montserrat Black"/>
              </a:rPr>
              <a:t>Mio</a:t>
            </a:r>
            <a:r>
              <a:rPr lang="de-DE" sz="3600" b="1" dirty="0">
                <a:solidFill>
                  <a:schemeClr val="dk1"/>
                </a:solidFill>
                <a:latin typeface="Montserrat Black"/>
                <a:ea typeface="Montserrat Black"/>
                <a:cs typeface="Montserrat Black"/>
                <a:sym typeface="Montserrat Black"/>
              </a:rPr>
              <a:t> Tonnen Verpackung in DE  	verbraucht</a:t>
            </a:r>
          </a:p>
          <a:p>
            <a:pPr marL="0" marR="0" lvl="0" indent="0" rtl="0">
              <a:spcBef>
                <a:spcPts val="0"/>
              </a:spcBef>
              <a:spcAft>
                <a:spcPts val="0"/>
              </a:spcAft>
              <a:buNone/>
            </a:pPr>
            <a:endParaRPr lang="de-DE" sz="3600" b="1" dirty="0">
              <a:solidFill>
                <a:schemeClr val="dk1"/>
              </a:solidFill>
              <a:latin typeface="Montserrat Black"/>
              <a:ea typeface="Montserrat Black"/>
              <a:cs typeface="Montserrat Black"/>
              <a:sym typeface="Montserrat Black"/>
            </a:endParaRPr>
          </a:p>
          <a:p>
            <a:pPr marL="0" marR="0" lvl="0" indent="0" rtl="0">
              <a:spcBef>
                <a:spcPts val="0"/>
              </a:spcBef>
              <a:spcAft>
                <a:spcPts val="0"/>
              </a:spcAft>
              <a:buNone/>
            </a:pPr>
            <a:r>
              <a:rPr lang="de-DE" sz="3600" b="1" dirty="0">
                <a:solidFill>
                  <a:schemeClr val="dk1"/>
                </a:solidFill>
                <a:latin typeface="Montserrat Black"/>
                <a:ea typeface="Montserrat Black"/>
                <a:cs typeface="Montserrat Black"/>
                <a:sym typeface="Montserrat Black"/>
              </a:rPr>
              <a:t>	EU: Verringerung von Verpackung um 15 % bis 2040</a:t>
            </a:r>
          </a:p>
          <a:p>
            <a:pPr marL="0" marR="0" lvl="0" indent="0" rtl="0">
              <a:spcBef>
                <a:spcPts val="0"/>
              </a:spcBef>
              <a:spcAft>
                <a:spcPts val="0"/>
              </a:spcAft>
              <a:buNone/>
            </a:pPr>
            <a:endParaRPr lang="de-DE" sz="3600" b="1" dirty="0">
              <a:solidFill>
                <a:schemeClr val="dk1"/>
              </a:solidFill>
              <a:latin typeface="Montserrat Black"/>
              <a:ea typeface="Montserrat Black"/>
              <a:cs typeface="Montserrat Black"/>
              <a:sym typeface="Montserrat Black"/>
            </a:endParaRPr>
          </a:p>
          <a:p>
            <a:pPr marL="0" marR="0" lvl="0" indent="0" rtl="0">
              <a:spcBef>
                <a:spcPts val="0"/>
              </a:spcBef>
              <a:spcAft>
                <a:spcPts val="0"/>
              </a:spcAft>
              <a:buNone/>
            </a:pPr>
            <a:r>
              <a:rPr lang="de-DE" sz="3600" b="1" dirty="0">
                <a:solidFill>
                  <a:schemeClr val="dk1"/>
                </a:solidFill>
                <a:latin typeface="Montserrat Black"/>
                <a:ea typeface="Montserrat Black"/>
                <a:cs typeface="Montserrat Black"/>
                <a:sym typeface="Montserrat Black"/>
              </a:rPr>
              <a:t>	460 </a:t>
            </a:r>
            <a:r>
              <a:rPr lang="de-DE" sz="3600" b="1" dirty="0" err="1">
                <a:solidFill>
                  <a:schemeClr val="dk1"/>
                </a:solidFill>
                <a:latin typeface="Montserrat Black"/>
                <a:ea typeface="Montserrat Black"/>
                <a:cs typeface="Montserrat Black"/>
                <a:sym typeface="Montserrat Black"/>
              </a:rPr>
              <a:t>Mio</a:t>
            </a:r>
            <a:r>
              <a:rPr lang="de-DE" sz="3600" b="1" dirty="0">
                <a:solidFill>
                  <a:schemeClr val="dk1"/>
                </a:solidFill>
                <a:latin typeface="Montserrat Black"/>
                <a:ea typeface="Montserrat Black"/>
                <a:cs typeface="Montserrat Black"/>
                <a:sym typeface="Montserrat Black"/>
              </a:rPr>
              <a:t> Tonnen Plastik pro Jahr weltweit produziert </a:t>
            </a:r>
          </a:p>
        </p:txBody>
      </p:sp>
      <p:pic>
        <p:nvPicPr>
          <p:cNvPr id="10" name="Graphic 3" descr="Factory with solid fill">
            <a:extLst>
              <a:ext uri="{FF2B5EF4-FFF2-40B4-BE49-F238E27FC236}">
                <a16:creationId xmlns:a16="http://schemas.microsoft.com/office/drawing/2014/main" id="{5AA071B8-1F50-37CB-1E78-AC370BD2FC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40939" y="5981700"/>
            <a:ext cx="864857" cy="864857"/>
          </a:xfrm>
          <a:prstGeom prst="rect">
            <a:avLst/>
          </a:prstGeom>
        </p:spPr>
      </p:pic>
      <p:pic>
        <p:nvPicPr>
          <p:cNvPr id="11" name="Graphic 5" descr="Periodic Graph with solid fill">
            <a:extLst>
              <a:ext uri="{FF2B5EF4-FFF2-40B4-BE49-F238E27FC236}">
                <a16:creationId xmlns:a16="http://schemas.microsoft.com/office/drawing/2014/main" id="{52D2B64D-C9F4-69B9-E8C0-6EFD20ADE9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40940" y="4991100"/>
            <a:ext cx="864856" cy="864856"/>
          </a:xfrm>
          <a:prstGeom prst="rect">
            <a:avLst/>
          </a:prstGeom>
        </p:spPr>
      </p:pic>
      <p:pic>
        <p:nvPicPr>
          <p:cNvPr id="12" name="Graphic 7" descr="Cycle with people outline">
            <a:extLst>
              <a:ext uri="{FF2B5EF4-FFF2-40B4-BE49-F238E27FC236}">
                <a16:creationId xmlns:a16="http://schemas.microsoft.com/office/drawing/2014/main" id="{0989FA7A-0B9B-A751-D84D-97D2FA74BF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40940" y="3593850"/>
            <a:ext cx="864856" cy="864856"/>
          </a:xfrm>
          <a:prstGeom prst="rect">
            <a:avLst/>
          </a:prstGeom>
        </p:spPr>
      </p:pic>
    </p:spTree>
    <p:extLst>
      <p:ext uri="{BB962C8B-B14F-4D97-AF65-F5344CB8AC3E}">
        <p14:creationId xmlns:p14="http://schemas.microsoft.com/office/powerpoint/2010/main" val="3600347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a:extLst>
            <a:ext uri="{FF2B5EF4-FFF2-40B4-BE49-F238E27FC236}">
              <a16:creationId xmlns:a16="http://schemas.microsoft.com/office/drawing/2014/main" id="{CC287BA9-ADD9-CB81-95D6-D9AD7F4D746F}"/>
            </a:ext>
          </a:extLst>
        </p:cNvPr>
        <p:cNvGrpSpPr/>
        <p:nvPr/>
      </p:nvGrpSpPr>
      <p:grpSpPr>
        <a:xfrm>
          <a:off x="0" y="0"/>
          <a:ext cx="0" cy="0"/>
          <a:chOff x="0" y="0"/>
          <a:chExt cx="0" cy="0"/>
        </a:xfrm>
      </p:grpSpPr>
      <p:sp>
        <p:nvSpPr>
          <p:cNvPr id="379" name="Google Shape;379;g33be34e4bff_0_0">
            <a:extLst>
              <a:ext uri="{FF2B5EF4-FFF2-40B4-BE49-F238E27FC236}">
                <a16:creationId xmlns:a16="http://schemas.microsoft.com/office/drawing/2014/main" id="{40F507D0-A218-9CDD-7326-55625651288D}"/>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1" name="Google Shape;381;g33be34e4bff_0_0">
            <a:extLst>
              <a:ext uri="{FF2B5EF4-FFF2-40B4-BE49-F238E27FC236}">
                <a16:creationId xmlns:a16="http://schemas.microsoft.com/office/drawing/2014/main" id="{3A9A951D-B675-7A73-E840-57C0F10C5C5E}"/>
              </a:ext>
            </a:extLst>
          </p:cNvPr>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2" name="Google Shape;382;g33be34e4bff_0_0">
            <a:extLst>
              <a:ext uri="{FF2B5EF4-FFF2-40B4-BE49-F238E27FC236}">
                <a16:creationId xmlns:a16="http://schemas.microsoft.com/office/drawing/2014/main" id="{D5ACDDAC-EC6B-04F5-794A-3F256D66E894}"/>
              </a:ext>
            </a:extLst>
          </p:cNvPr>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383" name="Google Shape;383;g33be34e4bff_0_0">
            <a:extLst>
              <a:ext uri="{FF2B5EF4-FFF2-40B4-BE49-F238E27FC236}">
                <a16:creationId xmlns:a16="http://schemas.microsoft.com/office/drawing/2014/main" id="{45410292-32B0-B8DD-2EDE-18BBC5EAB5BF}"/>
              </a:ext>
            </a:extLst>
          </p:cNvPr>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Abgerundetes Rechteck 1">
            <a:extLst>
              <a:ext uri="{FF2B5EF4-FFF2-40B4-BE49-F238E27FC236}">
                <a16:creationId xmlns:a16="http://schemas.microsoft.com/office/drawing/2014/main" id="{11A85585-9175-2C2D-39BA-C21F9FD41316}"/>
              </a:ext>
            </a:extLst>
          </p:cNvPr>
          <p:cNvSpPr/>
          <p:nvPr/>
        </p:nvSpPr>
        <p:spPr>
          <a:xfrm>
            <a:off x="7315200" y="410205"/>
            <a:ext cx="3657600"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D2594C50-6690-16D0-4E61-3E334F8B0985}"/>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Waste</a:t>
            </a:r>
            <a:endParaRPr sz="2700" dirty="0"/>
          </a:p>
        </p:txBody>
      </p:sp>
      <p:grpSp>
        <p:nvGrpSpPr>
          <p:cNvPr id="5" name="Gruppieren 4">
            <a:extLst>
              <a:ext uri="{FF2B5EF4-FFF2-40B4-BE49-F238E27FC236}">
                <a16:creationId xmlns:a16="http://schemas.microsoft.com/office/drawing/2014/main" id="{427ECA78-FA10-AA8D-DB78-73CF7B727956}"/>
              </a:ext>
            </a:extLst>
          </p:cNvPr>
          <p:cNvGrpSpPr/>
          <p:nvPr/>
        </p:nvGrpSpPr>
        <p:grpSpPr>
          <a:xfrm>
            <a:off x="6139766" y="9557093"/>
            <a:ext cx="6096000" cy="533400"/>
            <a:chOff x="6629400" y="8953500"/>
            <a:chExt cx="6096000" cy="533400"/>
          </a:xfrm>
        </p:grpSpPr>
        <p:sp>
          <p:nvSpPr>
            <p:cNvPr id="6" name="TextBox 3">
              <a:extLst>
                <a:ext uri="{FF2B5EF4-FFF2-40B4-BE49-F238E27FC236}">
                  <a16:creationId xmlns:a16="http://schemas.microsoft.com/office/drawing/2014/main" id="{C64EF685-E9CD-8F5C-D574-3C6EAAD98675}"/>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30370B04-366C-98A2-CF65-294422AEECC1}"/>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dirty="0"/>
            </a:p>
          </p:txBody>
        </p:sp>
      </p:grpSp>
      <p:sp>
        <p:nvSpPr>
          <p:cNvPr id="8" name="Freeform 7">
            <a:extLst>
              <a:ext uri="{FF2B5EF4-FFF2-40B4-BE49-F238E27FC236}">
                <a16:creationId xmlns:a16="http://schemas.microsoft.com/office/drawing/2014/main" id="{D4E55120-A38F-7441-E25D-C541C2467B08}"/>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4" name="Google Shape;938;g339638a1c31_0_637">
            <a:extLst>
              <a:ext uri="{FF2B5EF4-FFF2-40B4-BE49-F238E27FC236}">
                <a16:creationId xmlns:a16="http://schemas.microsoft.com/office/drawing/2014/main" id="{D9499450-8002-E024-8592-A0EF563B14F2}"/>
              </a:ext>
            </a:extLst>
          </p:cNvPr>
          <p:cNvSpPr/>
          <p:nvPr/>
        </p:nvSpPr>
        <p:spPr>
          <a:xfrm>
            <a:off x="1973368" y="2214843"/>
            <a:ext cx="14249400" cy="591467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algn="ctr"/>
            <a:r>
              <a:rPr lang="de-DE" sz="3600" b="1" dirty="0">
                <a:solidFill>
                  <a:schemeClr val="dk1"/>
                </a:solidFill>
                <a:latin typeface="Montserrat Black"/>
                <a:ea typeface="Montserrat Black"/>
                <a:cs typeface="Montserrat Black"/>
                <a:sym typeface="Montserrat Black"/>
              </a:rPr>
              <a:t> Höchstaktuell durch EU </a:t>
            </a:r>
            <a:r>
              <a:rPr lang="de-DE" sz="3600" b="1" dirty="0" err="1">
                <a:solidFill>
                  <a:schemeClr val="dk1"/>
                </a:solidFill>
                <a:latin typeface="Montserrat Black"/>
                <a:ea typeface="Montserrat Black"/>
                <a:cs typeface="Montserrat Black"/>
                <a:sym typeface="Montserrat Black"/>
              </a:rPr>
              <a:t>Packaging</a:t>
            </a:r>
            <a:r>
              <a:rPr lang="de-DE" sz="3600" b="1" dirty="0">
                <a:solidFill>
                  <a:schemeClr val="dk1"/>
                </a:solidFill>
                <a:latin typeface="Montserrat Black"/>
                <a:ea typeface="Montserrat Black"/>
                <a:cs typeface="Montserrat Black"/>
                <a:sym typeface="Montserrat Black"/>
              </a:rPr>
              <a:t> and </a:t>
            </a:r>
            <a:r>
              <a:rPr lang="de-DE" sz="3600" b="1" dirty="0" err="1">
                <a:solidFill>
                  <a:schemeClr val="dk1"/>
                </a:solidFill>
                <a:latin typeface="Montserrat Black"/>
                <a:ea typeface="Montserrat Black"/>
                <a:cs typeface="Montserrat Black"/>
                <a:sym typeface="Montserrat Black"/>
              </a:rPr>
              <a:t>Packaging</a:t>
            </a:r>
            <a:r>
              <a:rPr lang="de-DE" sz="3600" b="1" dirty="0">
                <a:solidFill>
                  <a:schemeClr val="dk1"/>
                </a:solidFill>
                <a:latin typeface="Montserrat Black"/>
                <a:ea typeface="Montserrat Black"/>
                <a:cs typeface="Montserrat Black"/>
                <a:sym typeface="Montserrat Black"/>
              </a:rPr>
              <a:t> </a:t>
            </a:r>
            <a:r>
              <a:rPr lang="de-DE" sz="3600" b="1" dirty="0" err="1">
                <a:solidFill>
                  <a:schemeClr val="dk1"/>
                </a:solidFill>
                <a:latin typeface="Montserrat Black"/>
                <a:ea typeface="Montserrat Black"/>
                <a:cs typeface="Montserrat Black"/>
                <a:sym typeface="Montserrat Black"/>
              </a:rPr>
              <a:t>Waste</a:t>
            </a:r>
            <a:r>
              <a:rPr lang="de-DE" sz="3600" b="1" dirty="0">
                <a:solidFill>
                  <a:schemeClr val="dk1"/>
                </a:solidFill>
                <a:latin typeface="Montserrat Black"/>
                <a:ea typeface="Montserrat Black"/>
                <a:cs typeface="Montserrat Black"/>
                <a:sym typeface="Montserrat Black"/>
              </a:rPr>
              <a:t> Regulation (PPWR) 2024</a:t>
            </a:r>
          </a:p>
          <a:p>
            <a:pPr marL="0" marR="0" lvl="0" indent="0" algn="ctr" rtl="0">
              <a:spcBef>
                <a:spcPts val="0"/>
              </a:spcBef>
              <a:spcAft>
                <a:spcPts val="0"/>
              </a:spcAft>
              <a:buNone/>
            </a:pPr>
            <a:endParaRPr lang="de-DE" sz="3600" b="1" dirty="0">
              <a:solidFill>
                <a:schemeClr val="dk1"/>
              </a:solidFill>
              <a:latin typeface="Montserrat Black"/>
              <a:ea typeface="Montserrat Black"/>
              <a:cs typeface="Montserrat Black"/>
              <a:sym typeface="Montserrat Black"/>
            </a:endParaRPr>
          </a:p>
          <a:p>
            <a:pPr marL="0" marR="0" lvl="0" indent="0" algn="ctr" rtl="0">
              <a:spcBef>
                <a:spcPts val="0"/>
              </a:spcBef>
              <a:spcAft>
                <a:spcPts val="0"/>
              </a:spcAft>
              <a:buNone/>
            </a:pPr>
            <a:r>
              <a:rPr lang="de-DE" sz="3600" b="1" dirty="0">
                <a:solidFill>
                  <a:schemeClr val="dk1"/>
                </a:solidFill>
                <a:latin typeface="Montserrat Black"/>
                <a:ea typeface="Montserrat Black"/>
                <a:cs typeface="Montserrat Black"/>
                <a:sym typeface="Montserrat Black"/>
              </a:rPr>
              <a:t>Investitionen in chemisches Recycling werden von 2,6 </a:t>
            </a:r>
            <a:r>
              <a:rPr lang="de-DE" sz="3600" b="1" dirty="0" err="1">
                <a:solidFill>
                  <a:schemeClr val="dk1"/>
                </a:solidFill>
                <a:latin typeface="Montserrat Black"/>
                <a:ea typeface="Montserrat Black"/>
                <a:cs typeface="Montserrat Black"/>
                <a:sym typeface="Montserrat Black"/>
              </a:rPr>
              <a:t>Mrd</a:t>
            </a:r>
            <a:r>
              <a:rPr lang="de-DE" sz="3600" b="1" dirty="0">
                <a:solidFill>
                  <a:schemeClr val="dk1"/>
                </a:solidFill>
                <a:latin typeface="Montserrat Black"/>
                <a:ea typeface="Montserrat Black"/>
                <a:cs typeface="Montserrat Black"/>
                <a:sym typeface="Montserrat Black"/>
              </a:rPr>
              <a:t> € 2025 auf 8 </a:t>
            </a:r>
            <a:r>
              <a:rPr lang="de-DE" sz="3600" b="1" dirty="0" err="1">
                <a:solidFill>
                  <a:schemeClr val="dk1"/>
                </a:solidFill>
                <a:latin typeface="Montserrat Black"/>
                <a:ea typeface="Montserrat Black"/>
                <a:cs typeface="Montserrat Black"/>
                <a:sym typeface="Montserrat Black"/>
              </a:rPr>
              <a:t>Mrd</a:t>
            </a:r>
            <a:r>
              <a:rPr lang="de-DE" sz="3600" b="1" dirty="0">
                <a:solidFill>
                  <a:schemeClr val="dk1"/>
                </a:solidFill>
                <a:latin typeface="Montserrat Black"/>
                <a:ea typeface="Montserrat Black"/>
                <a:cs typeface="Montserrat Black"/>
                <a:sym typeface="Montserrat Black"/>
              </a:rPr>
              <a:t> € 2030 in der EU steigen</a:t>
            </a:r>
          </a:p>
          <a:p>
            <a:pPr marL="0" marR="0" lvl="0" indent="0" algn="ctr" rtl="0">
              <a:spcBef>
                <a:spcPts val="0"/>
              </a:spcBef>
              <a:spcAft>
                <a:spcPts val="0"/>
              </a:spcAft>
              <a:buNone/>
            </a:pPr>
            <a:endParaRPr lang="de-DE" sz="3600" b="1" dirty="0">
              <a:solidFill>
                <a:schemeClr val="dk1"/>
              </a:solidFill>
              <a:latin typeface="Montserrat Black"/>
              <a:ea typeface="Montserrat Black"/>
              <a:cs typeface="Montserrat Black"/>
              <a:sym typeface="Montserrat Black"/>
            </a:endParaRPr>
          </a:p>
          <a:p>
            <a:pPr marL="0" marR="0" lvl="0" indent="0" algn="ctr" rtl="0">
              <a:spcBef>
                <a:spcPts val="0"/>
              </a:spcBef>
              <a:spcAft>
                <a:spcPts val="0"/>
              </a:spcAft>
              <a:buNone/>
            </a:pPr>
            <a:r>
              <a:rPr lang="de-DE" sz="3600" b="1" dirty="0">
                <a:solidFill>
                  <a:schemeClr val="dk1"/>
                </a:solidFill>
                <a:latin typeface="Montserrat Black"/>
                <a:ea typeface="Montserrat Black"/>
                <a:cs typeface="Montserrat Black"/>
                <a:sym typeface="Montserrat Black"/>
              </a:rPr>
              <a:t>Die Produktionskapazität von Biokunststoffen wird sich in den </a:t>
            </a:r>
            <a:r>
              <a:rPr lang="de-DE" sz="3600" b="1" dirty="0" err="1">
                <a:solidFill>
                  <a:schemeClr val="dk1"/>
                </a:solidFill>
                <a:latin typeface="Montserrat Black"/>
                <a:ea typeface="Montserrat Black"/>
                <a:cs typeface="Montserrat Black"/>
                <a:sym typeface="Montserrat Black"/>
              </a:rPr>
              <a:t>nächten</a:t>
            </a:r>
            <a:r>
              <a:rPr lang="de-DE" sz="3600" b="1" dirty="0">
                <a:solidFill>
                  <a:schemeClr val="dk1"/>
                </a:solidFill>
                <a:latin typeface="Montserrat Black"/>
                <a:ea typeface="Montserrat Black"/>
                <a:cs typeface="Montserrat Black"/>
                <a:sym typeface="Montserrat Black"/>
              </a:rPr>
              <a:t> Jahren von 2,2 </a:t>
            </a:r>
            <a:r>
              <a:rPr lang="de-DE" sz="3600" b="1" dirty="0" err="1">
                <a:solidFill>
                  <a:schemeClr val="dk1"/>
                </a:solidFill>
                <a:latin typeface="Montserrat Black"/>
                <a:ea typeface="Montserrat Black"/>
                <a:cs typeface="Montserrat Black"/>
                <a:sym typeface="Montserrat Black"/>
              </a:rPr>
              <a:t>Mio</a:t>
            </a:r>
            <a:r>
              <a:rPr lang="de-DE" sz="3600" b="1" dirty="0">
                <a:solidFill>
                  <a:schemeClr val="dk1"/>
                </a:solidFill>
                <a:latin typeface="Montserrat Black"/>
                <a:ea typeface="Montserrat Black"/>
                <a:cs typeface="Montserrat Black"/>
                <a:sym typeface="Montserrat Black"/>
              </a:rPr>
              <a:t> auf 7,5 </a:t>
            </a:r>
            <a:r>
              <a:rPr lang="de-DE" sz="3600" b="1" dirty="0" err="1">
                <a:solidFill>
                  <a:schemeClr val="dk1"/>
                </a:solidFill>
                <a:latin typeface="Montserrat Black"/>
                <a:ea typeface="Montserrat Black"/>
                <a:cs typeface="Montserrat Black"/>
                <a:sym typeface="Montserrat Black"/>
              </a:rPr>
              <a:t>Mio</a:t>
            </a:r>
            <a:r>
              <a:rPr lang="de-DE" sz="3600" b="1" dirty="0">
                <a:solidFill>
                  <a:schemeClr val="dk1"/>
                </a:solidFill>
                <a:latin typeface="Montserrat Black"/>
                <a:ea typeface="Montserrat Black"/>
                <a:cs typeface="Montserrat Black"/>
                <a:sym typeface="Montserrat Black"/>
              </a:rPr>
              <a:t> Tonnen erhöhen</a:t>
            </a:r>
            <a:endParaRPr sz="3600" b="1" dirty="0">
              <a:solidFill>
                <a:schemeClr val="dk1"/>
              </a:solidFill>
              <a:latin typeface="Montserrat Black"/>
              <a:ea typeface="Montserrat Black"/>
              <a:cs typeface="Montserrat Black"/>
              <a:sym typeface="Montserrat Black"/>
            </a:endParaRPr>
          </a:p>
        </p:txBody>
      </p:sp>
    </p:spTree>
    <p:extLst>
      <p:ext uri="{BB962C8B-B14F-4D97-AF65-F5344CB8AC3E}">
        <p14:creationId xmlns:p14="http://schemas.microsoft.com/office/powerpoint/2010/main" val="167099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11" name="Group 11"/>
          <p:cNvGrpSpPr/>
          <p:nvPr/>
        </p:nvGrpSpPr>
        <p:grpSpPr>
          <a:xfrm>
            <a:off x="3410026" y="5579715"/>
            <a:ext cx="3387007" cy="2584864"/>
            <a:chOff x="0" y="0"/>
            <a:chExt cx="439891" cy="335712"/>
          </a:xfrm>
        </p:grpSpPr>
        <p:sp>
          <p:nvSpPr>
            <p:cNvPr id="12" name="Freeform 12"/>
            <p:cNvSpPr/>
            <p:nvPr/>
          </p:nvSpPr>
          <p:spPr>
            <a:xfrm>
              <a:off x="0" y="0"/>
              <a:ext cx="439891" cy="335712"/>
            </a:xfrm>
            <a:custGeom>
              <a:avLst/>
              <a:gdLst/>
              <a:ahLst/>
              <a:cxnLst/>
              <a:rect l="l" t="t" r="r" b="b"/>
              <a:pathLst>
                <a:path w="439891" h="335712">
                  <a:moveTo>
                    <a:pt x="32218" y="0"/>
                  </a:moveTo>
                  <a:lnTo>
                    <a:pt x="407673" y="0"/>
                  </a:lnTo>
                  <a:cubicBezTo>
                    <a:pt x="425467" y="0"/>
                    <a:pt x="439891" y="14425"/>
                    <a:pt x="439891" y="32218"/>
                  </a:cubicBezTo>
                  <a:lnTo>
                    <a:pt x="439891" y="303494"/>
                  </a:lnTo>
                  <a:cubicBezTo>
                    <a:pt x="439891" y="321287"/>
                    <a:pt x="425467" y="335712"/>
                    <a:pt x="407673" y="335712"/>
                  </a:cubicBezTo>
                  <a:lnTo>
                    <a:pt x="32218" y="335712"/>
                  </a:lnTo>
                  <a:cubicBezTo>
                    <a:pt x="14425" y="335712"/>
                    <a:pt x="0" y="321287"/>
                    <a:pt x="0" y="303494"/>
                  </a:cubicBezTo>
                  <a:lnTo>
                    <a:pt x="0" y="32218"/>
                  </a:lnTo>
                  <a:cubicBezTo>
                    <a:pt x="0" y="14425"/>
                    <a:pt x="14425" y="0"/>
                    <a:pt x="32218" y="0"/>
                  </a:cubicBezTo>
                  <a:close/>
                </a:path>
              </a:pathLst>
            </a:custGeom>
            <a:blipFill>
              <a:blip r:embed="rId11"/>
              <a:stretch>
                <a:fillRect t="-76360" b="-56868"/>
              </a:stretch>
            </a:blipFill>
          </p:spPr>
          <p:txBody>
            <a:bodyPr/>
            <a:lstStyle/>
            <a:p>
              <a:endParaRPr lang="de-DE"/>
            </a:p>
          </p:txBody>
        </p:sp>
      </p:grpSp>
      <p:grpSp>
        <p:nvGrpSpPr>
          <p:cNvPr id="13" name="Group 13"/>
          <p:cNvGrpSpPr/>
          <p:nvPr/>
        </p:nvGrpSpPr>
        <p:grpSpPr>
          <a:xfrm>
            <a:off x="3705896" y="5353922"/>
            <a:ext cx="2675595" cy="451587"/>
            <a:chOff x="0" y="0"/>
            <a:chExt cx="596582" cy="100691"/>
          </a:xfrm>
        </p:grpSpPr>
        <p:sp>
          <p:nvSpPr>
            <p:cNvPr id="14" name="Freeform 14"/>
            <p:cNvSpPr/>
            <p:nvPr/>
          </p:nvSpPr>
          <p:spPr>
            <a:xfrm>
              <a:off x="0" y="0"/>
              <a:ext cx="596582" cy="100691"/>
            </a:xfrm>
            <a:custGeom>
              <a:avLst/>
              <a:gdLst/>
              <a:ahLst/>
              <a:cxnLst/>
              <a:rect l="l" t="t" r="r" b="b"/>
              <a:pathLst>
                <a:path w="596582" h="100691">
                  <a:moveTo>
                    <a:pt x="20393" y="0"/>
                  </a:moveTo>
                  <a:lnTo>
                    <a:pt x="576190" y="0"/>
                  </a:lnTo>
                  <a:cubicBezTo>
                    <a:pt x="587452" y="0"/>
                    <a:pt x="596582" y="9130"/>
                    <a:pt x="596582" y="20393"/>
                  </a:cubicBezTo>
                  <a:lnTo>
                    <a:pt x="596582" y="80299"/>
                  </a:lnTo>
                  <a:cubicBezTo>
                    <a:pt x="596582" y="91561"/>
                    <a:pt x="587452" y="100691"/>
                    <a:pt x="576190" y="100691"/>
                  </a:cubicBezTo>
                  <a:lnTo>
                    <a:pt x="20393" y="100691"/>
                  </a:lnTo>
                  <a:cubicBezTo>
                    <a:pt x="9130" y="100691"/>
                    <a:pt x="0" y="91561"/>
                    <a:pt x="0" y="80299"/>
                  </a:cubicBezTo>
                  <a:lnTo>
                    <a:pt x="0" y="20393"/>
                  </a:lnTo>
                  <a:cubicBezTo>
                    <a:pt x="0" y="9130"/>
                    <a:pt x="9130" y="0"/>
                    <a:pt x="20393" y="0"/>
                  </a:cubicBezTo>
                  <a:close/>
                </a:path>
              </a:pathLst>
            </a:custGeom>
            <a:solidFill>
              <a:srgbClr val="FFFFFF"/>
            </a:solidFill>
          </p:spPr>
          <p:txBody>
            <a:bodyPr/>
            <a:lstStyle/>
            <a:p>
              <a:endParaRPr lang="de-DE"/>
            </a:p>
          </p:txBody>
        </p:sp>
        <p:sp>
          <p:nvSpPr>
            <p:cNvPr id="15" name="TextBox 15"/>
            <p:cNvSpPr txBox="1"/>
            <p:nvPr/>
          </p:nvSpPr>
          <p:spPr>
            <a:xfrm>
              <a:off x="0" y="-19050"/>
              <a:ext cx="596582" cy="119741"/>
            </a:xfrm>
            <a:prstGeom prst="rect">
              <a:avLst/>
            </a:prstGeom>
          </p:spPr>
          <p:txBody>
            <a:bodyPr lIns="34478" tIns="34478" rIns="34478" bIns="34478" rtlCol="0" anchor="ctr"/>
            <a:lstStyle/>
            <a:p>
              <a:pPr algn="ctr">
                <a:lnSpc>
                  <a:spcPts val="1257"/>
                </a:lnSpc>
              </a:pPr>
              <a:endParaRPr/>
            </a:p>
          </p:txBody>
        </p:sp>
      </p:grpSp>
      <p:grpSp>
        <p:nvGrpSpPr>
          <p:cNvPr id="16" name="Group 16"/>
          <p:cNvGrpSpPr/>
          <p:nvPr/>
        </p:nvGrpSpPr>
        <p:grpSpPr>
          <a:xfrm>
            <a:off x="7450484" y="5579715"/>
            <a:ext cx="3387007" cy="2584864"/>
            <a:chOff x="0" y="0"/>
            <a:chExt cx="563841" cy="430307"/>
          </a:xfrm>
        </p:grpSpPr>
        <p:sp>
          <p:nvSpPr>
            <p:cNvPr id="17" name="Freeform 17"/>
            <p:cNvSpPr/>
            <p:nvPr/>
          </p:nvSpPr>
          <p:spPr>
            <a:xfrm>
              <a:off x="0" y="0"/>
              <a:ext cx="563841" cy="430307"/>
            </a:xfrm>
            <a:custGeom>
              <a:avLst/>
              <a:gdLst/>
              <a:ahLst/>
              <a:cxnLst/>
              <a:rect l="l" t="t" r="r" b="b"/>
              <a:pathLst>
                <a:path w="563841" h="430307">
                  <a:moveTo>
                    <a:pt x="32218" y="0"/>
                  </a:moveTo>
                  <a:lnTo>
                    <a:pt x="531622" y="0"/>
                  </a:lnTo>
                  <a:cubicBezTo>
                    <a:pt x="549416" y="0"/>
                    <a:pt x="563841" y="14425"/>
                    <a:pt x="563841" y="32218"/>
                  </a:cubicBezTo>
                  <a:lnTo>
                    <a:pt x="563841" y="398088"/>
                  </a:lnTo>
                  <a:cubicBezTo>
                    <a:pt x="563841" y="415882"/>
                    <a:pt x="549416" y="430307"/>
                    <a:pt x="531622" y="430307"/>
                  </a:cubicBezTo>
                  <a:lnTo>
                    <a:pt x="32218" y="430307"/>
                  </a:lnTo>
                  <a:cubicBezTo>
                    <a:pt x="14425" y="430307"/>
                    <a:pt x="0" y="415882"/>
                    <a:pt x="0" y="398088"/>
                  </a:cubicBezTo>
                  <a:lnTo>
                    <a:pt x="0" y="32218"/>
                  </a:lnTo>
                  <a:cubicBezTo>
                    <a:pt x="0" y="14425"/>
                    <a:pt x="14425" y="0"/>
                    <a:pt x="32218" y="0"/>
                  </a:cubicBezTo>
                  <a:close/>
                </a:path>
              </a:pathLst>
            </a:custGeom>
            <a:blipFill>
              <a:blip r:embed="rId12"/>
              <a:stretch>
                <a:fillRect t="-33300" b="-41621"/>
              </a:stretch>
            </a:blipFill>
          </p:spPr>
          <p:txBody>
            <a:bodyPr/>
            <a:lstStyle/>
            <a:p>
              <a:endParaRPr lang="de-DE"/>
            </a:p>
          </p:txBody>
        </p:sp>
      </p:grpSp>
      <p:grpSp>
        <p:nvGrpSpPr>
          <p:cNvPr id="18" name="Group 18"/>
          <p:cNvGrpSpPr/>
          <p:nvPr/>
        </p:nvGrpSpPr>
        <p:grpSpPr>
          <a:xfrm>
            <a:off x="11491953" y="5579715"/>
            <a:ext cx="3387007" cy="2584864"/>
            <a:chOff x="0" y="0"/>
            <a:chExt cx="439891" cy="335712"/>
          </a:xfrm>
        </p:grpSpPr>
        <p:sp>
          <p:nvSpPr>
            <p:cNvPr id="19" name="Freeform 19"/>
            <p:cNvSpPr/>
            <p:nvPr/>
          </p:nvSpPr>
          <p:spPr>
            <a:xfrm>
              <a:off x="0" y="0"/>
              <a:ext cx="439891" cy="335712"/>
            </a:xfrm>
            <a:custGeom>
              <a:avLst/>
              <a:gdLst/>
              <a:ahLst/>
              <a:cxnLst/>
              <a:rect l="l" t="t" r="r" b="b"/>
              <a:pathLst>
                <a:path w="439891" h="335712">
                  <a:moveTo>
                    <a:pt x="32218" y="0"/>
                  </a:moveTo>
                  <a:lnTo>
                    <a:pt x="407673" y="0"/>
                  </a:lnTo>
                  <a:cubicBezTo>
                    <a:pt x="425467" y="0"/>
                    <a:pt x="439891" y="14425"/>
                    <a:pt x="439891" y="32218"/>
                  </a:cubicBezTo>
                  <a:lnTo>
                    <a:pt x="439891" y="303494"/>
                  </a:lnTo>
                  <a:cubicBezTo>
                    <a:pt x="439891" y="321287"/>
                    <a:pt x="425467" y="335712"/>
                    <a:pt x="407673" y="335712"/>
                  </a:cubicBezTo>
                  <a:lnTo>
                    <a:pt x="32218" y="335712"/>
                  </a:lnTo>
                  <a:cubicBezTo>
                    <a:pt x="14425" y="335712"/>
                    <a:pt x="0" y="321287"/>
                    <a:pt x="0" y="303494"/>
                  </a:cubicBezTo>
                  <a:lnTo>
                    <a:pt x="0" y="32218"/>
                  </a:lnTo>
                  <a:cubicBezTo>
                    <a:pt x="0" y="14425"/>
                    <a:pt x="14425" y="0"/>
                    <a:pt x="32218" y="0"/>
                  </a:cubicBezTo>
                  <a:close/>
                </a:path>
              </a:pathLst>
            </a:custGeom>
            <a:blipFill>
              <a:blip r:embed="rId13"/>
              <a:stretch>
                <a:fillRect l="-29003" t="-47895" b="-77759"/>
              </a:stretch>
            </a:blipFill>
          </p:spPr>
          <p:txBody>
            <a:bodyPr/>
            <a:lstStyle/>
            <a:p>
              <a:endParaRPr lang="de-DE"/>
            </a:p>
          </p:txBody>
        </p:sp>
      </p:grpSp>
      <p:grpSp>
        <p:nvGrpSpPr>
          <p:cNvPr id="20" name="Group 20"/>
          <p:cNvGrpSpPr/>
          <p:nvPr/>
        </p:nvGrpSpPr>
        <p:grpSpPr>
          <a:xfrm>
            <a:off x="7746354" y="5353922"/>
            <a:ext cx="2675595" cy="451587"/>
            <a:chOff x="0" y="0"/>
            <a:chExt cx="596582" cy="100691"/>
          </a:xfrm>
        </p:grpSpPr>
        <p:sp>
          <p:nvSpPr>
            <p:cNvPr id="21" name="Freeform 21"/>
            <p:cNvSpPr/>
            <p:nvPr/>
          </p:nvSpPr>
          <p:spPr>
            <a:xfrm>
              <a:off x="0" y="0"/>
              <a:ext cx="596582" cy="100691"/>
            </a:xfrm>
            <a:custGeom>
              <a:avLst/>
              <a:gdLst/>
              <a:ahLst/>
              <a:cxnLst/>
              <a:rect l="l" t="t" r="r" b="b"/>
              <a:pathLst>
                <a:path w="596582" h="100691">
                  <a:moveTo>
                    <a:pt x="20393" y="0"/>
                  </a:moveTo>
                  <a:lnTo>
                    <a:pt x="576190" y="0"/>
                  </a:lnTo>
                  <a:cubicBezTo>
                    <a:pt x="587452" y="0"/>
                    <a:pt x="596582" y="9130"/>
                    <a:pt x="596582" y="20393"/>
                  </a:cubicBezTo>
                  <a:lnTo>
                    <a:pt x="596582" y="80299"/>
                  </a:lnTo>
                  <a:cubicBezTo>
                    <a:pt x="596582" y="91561"/>
                    <a:pt x="587452" y="100691"/>
                    <a:pt x="576190" y="100691"/>
                  </a:cubicBezTo>
                  <a:lnTo>
                    <a:pt x="20393" y="100691"/>
                  </a:lnTo>
                  <a:cubicBezTo>
                    <a:pt x="9130" y="100691"/>
                    <a:pt x="0" y="91561"/>
                    <a:pt x="0" y="80299"/>
                  </a:cubicBezTo>
                  <a:lnTo>
                    <a:pt x="0" y="20393"/>
                  </a:lnTo>
                  <a:cubicBezTo>
                    <a:pt x="0" y="9130"/>
                    <a:pt x="9130" y="0"/>
                    <a:pt x="20393" y="0"/>
                  </a:cubicBezTo>
                  <a:close/>
                </a:path>
              </a:pathLst>
            </a:custGeom>
            <a:solidFill>
              <a:srgbClr val="FFFFFF"/>
            </a:solidFill>
          </p:spPr>
          <p:txBody>
            <a:bodyPr/>
            <a:lstStyle/>
            <a:p>
              <a:endParaRPr lang="de-DE"/>
            </a:p>
          </p:txBody>
        </p:sp>
        <p:sp>
          <p:nvSpPr>
            <p:cNvPr id="22" name="TextBox 22"/>
            <p:cNvSpPr txBox="1"/>
            <p:nvPr/>
          </p:nvSpPr>
          <p:spPr>
            <a:xfrm>
              <a:off x="0" y="-19050"/>
              <a:ext cx="596582" cy="119741"/>
            </a:xfrm>
            <a:prstGeom prst="rect">
              <a:avLst/>
            </a:prstGeom>
          </p:spPr>
          <p:txBody>
            <a:bodyPr lIns="34478" tIns="34478" rIns="34478" bIns="34478" rtlCol="0" anchor="ctr"/>
            <a:lstStyle/>
            <a:p>
              <a:pPr algn="ctr">
                <a:lnSpc>
                  <a:spcPts val="1257"/>
                </a:lnSpc>
              </a:pPr>
              <a:endParaRPr/>
            </a:p>
          </p:txBody>
        </p:sp>
      </p:grpSp>
      <p:grpSp>
        <p:nvGrpSpPr>
          <p:cNvPr id="23" name="Group 23"/>
          <p:cNvGrpSpPr/>
          <p:nvPr/>
        </p:nvGrpSpPr>
        <p:grpSpPr>
          <a:xfrm>
            <a:off x="11904844" y="5353922"/>
            <a:ext cx="2675595" cy="451587"/>
            <a:chOff x="0" y="0"/>
            <a:chExt cx="596582" cy="100691"/>
          </a:xfrm>
        </p:grpSpPr>
        <p:sp>
          <p:nvSpPr>
            <p:cNvPr id="24" name="Freeform 24"/>
            <p:cNvSpPr/>
            <p:nvPr/>
          </p:nvSpPr>
          <p:spPr>
            <a:xfrm>
              <a:off x="0" y="0"/>
              <a:ext cx="596582" cy="100691"/>
            </a:xfrm>
            <a:custGeom>
              <a:avLst/>
              <a:gdLst/>
              <a:ahLst/>
              <a:cxnLst/>
              <a:rect l="l" t="t" r="r" b="b"/>
              <a:pathLst>
                <a:path w="596582" h="100691">
                  <a:moveTo>
                    <a:pt x="20393" y="0"/>
                  </a:moveTo>
                  <a:lnTo>
                    <a:pt x="576190" y="0"/>
                  </a:lnTo>
                  <a:cubicBezTo>
                    <a:pt x="587452" y="0"/>
                    <a:pt x="596582" y="9130"/>
                    <a:pt x="596582" y="20393"/>
                  </a:cubicBezTo>
                  <a:lnTo>
                    <a:pt x="596582" y="80299"/>
                  </a:lnTo>
                  <a:cubicBezTo>
                    <a:pt x="596582" y="91561"/>
                    <a:pt x="587452" y="100691"/>
                    <a:pt x="576190" y="100691"/>
                  </a:cubicBezTo>
                  <a:lnTo>
                    <a:pt x="20393" y="100691"/>
                  </a:lnTo>
                  <a:cubicBezTo>
                    <a:pt x="9130" y="100691"/>
                    <a:pt x="0" y="91561"/>
                    <a:pt x="0" y="80299"/>
                  </a:cubicBezTo>
                  <a:lnTo>
                    <a:pt x="0" y="20393"/>
                  </a:lnTo>
                  <a:cubicBezTo>
                    <a:pt x="0" y="9130"/>
                    <a:pt x="9130" y="0"/>
                    <a:pt x="20393" y="0"/>
                  </a:cubicBezTo>
                  <a:close/>
                </a:path>
              </a:pathLst>
            </a:custGeom>
            <a:solidFill>
              <a:srgbClr val="FFFFFF"/>
            </a:solidFill>
          </p:spPr>
          <p:txBody>
            <a:bodyPr/>
            <a:lstStyle/>
            <a:p>
              <a:endParaRPr lang="de-DE"/>
            </a:p>
          </p:txBody>
        </p:sp>
        <p:sp>
          <p:nvSpPr>
            <p:cNvPr id="25" name="TextBox 25"/>
            <p:cNvSpPr txBox="1"/>
            <p:nvPr/>
          </p:nvSpPr>
          <p:spPr>
            <a:xfrm>
              <a:off x="0" y="-19050"/>
              <a:ext cx="596582" cy="119741"/>
            </a:xfrm>
            <a:prstGeom prst="rect">
              <a:avLst/>
            </a:prstGeom>
          </p:spPr>
          <p:txBody>
            <a:bodyPr lIns="34478" tIns="34478" rIns="34478" bIns="34478" rtlCol="0" anchor="ctr"/>
            <a:lstStyle/>
            <a:p>
              <a:pPr algn="ctr">
                <a:lnSpc>
                  <a:spcPts val="1257"/>
                </a:lnSpc>
              </a:pPr>
              <a:endParaRPr/>
            </a:p>
          </p:txBody>
        </p:sp>
      </p:grpSp>
      <p:sp>
        <p:nvSpPr>
          <p:cNvPr id="26" name="Freeform 26"/>
          <p:cNvSpPr/>
          <p:nvPr/>
        </p:nvSpPr>
        <p:spPr>
          <a:xfrm rot="6623441">
            <a:off x="8453140" y="3847538"/>
            <a:ext cx="1381671" cy="873907"/>
          </a:xfrm>
          <a:custGeom>
            <a:avLst/>
            <a:gdLst/>
            <a:ahLst/>
            <a:cxnLst/>
            <a:rect l="l" t="t" r="r" b="b"/>
            <a:pathLst>
              <a:path w="1381671" h="873907">
                <a:moveTo>
                  <a:pt x="0" y="0"/>
                </a:moveTo>
                <a:lnTo>
                  <a:pt x="1381670" y="0"/>
                </a:lnTo>
                <a:lnTo>
                  <a:pt x="1381670" y="873906"/>
                </a:lnTo>
                <a:lnTo>
                  <a:pt x="0" y="8739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a:p>
        </p:txBody>
      </p:sp>
      <p:sp>
        <p:nvSpPr>
          <p:cNvPr id="28" name="TextBox 28"/>
          <p:cNvSpPr txBox="1"/>
          <p:nvPr/>
        </p:nvSpPr>
        <p:spPr>
          <a:xfrm>
            <a:off x="3919693" y="5397735"/>
            <a:ext cx="2248000" cy="325861"/>
          </a:xfrm>
          <a:prstGeom prst="rect">
            <a:avLst/>
          </a:prstGeom>
        </p:spPr>
        <p:txBody>
          <a:bodyPr lIns="0" tIns="0" rIns="0" bIns="0" rtlCol="0" anchor="t">
            <a:spAutoFit/>
          </a:bodyPr>
          <a:lstStyle/>
          <a:p>
            <a:pPr algn="ctr">
              <a:lnSpc>
                <a:spcPts val="2700"/>
              </a:lnSpc>
              <a:spcBef>
                <a:spcPct val="0"/>
              </a:spcBef>
            </a:pPr>
            <a:r>
              <a:rPr lang="en-US" sz="1928" b="1">
                <a:solidFill>
                  <a:srgbClr val="000000"/>
                </a:solidFill>
                <a:latin typeface="DM Sans Bold"/>
                <a:ea typeface="DM Sans Bold"/>
                <a:cs typeface="DM Sans Bold"/>
                <a:sym typeface="DM Sans Bold"/>
              </a:rPr>
              <a:t>NETZWERKEN</a:t>
            </a:r>
          </a:p>
        </p:txBody>
      </p:sp>
      <p:sp>
        <p:nvSpPr>
          <p:cNvPr id="29" name="TextBox 29"/>
          <p:cNvSpPr txBox="1"/>
          <p:nvPr/>
        </p:nvSpPr>
        <p:spPr>
          <a:xfrm>
            <a:off x="7960151" y="5397735"/>
            <a:ext cx="2248000" cy="325914"/>
          </a:xfrm>
          <a:prstGeom prst="rect">
            <a:avLst/>
          </a:prstGeom>
        </p:spPr>
        <p:txBody>
          <a:bodyPr lIns="0" tIns="0" rIns="0" bIns="0" rtlCol="0" anchor="t">
            <a:spAutoFit/>
          </a:bodyPr>
          <a:lstStyle/>
          <a:p>
            <a:pPr algn="ctr">
              <a:lnSpc>
                <a:spcPts val="2700"/>
              </a:lnSpc>
              <a:spcBef>
                <a:spcPct val="0"/>
              </a:spcBef>
            </a:pPr>
            <a:r>
              <a:rPr lang="en-US" sz="1928" b="1">
                <a:solidFill>
                  <a:srgbClr val="000000"/>
                </a:solidFill>
                <a:latin typeface="DM Sans Bold"/>
                <a:ea typeface="DM Sans Bold"/>
                <a:cs typeface="DM Sans Bold"/>
                <a:sym typeface="DM Sans Bold"/>
              </a:rPr>
              <a:t>WORKSHOPS</a:t>
            </a:r>
          </a:p>
        </p:txBody>
      </p:sp>
      <p:sp>
        <p:nvSpPr>
          <p:cNvPr id="30" name="TextBox 30"/>
          <p:cNvSpPr txBox="1"/>
          <p:nvPr/>
        </p:nvSpPr>
        <p:spPr>
          <a:xfrm>
            <a:off x="12118641" y="5397735"/>
            <a:ext cx="2248000" cy="325861"/>
          </a:xfrm>
          <a:prstGeom prst="rect">
            <a:avLst/>
          </a:prstGeom>
        </p:spPr>
        <p:txBody>
          <a:bodyPr lIns="0" tIns="0" rIns="0" bIns="0" rtlCol="0" anchor="t">
            <a:spAutoFit/>
          </a:bodyPr>
          <a:lstStyle/>
          <a:p>
            <a:pPr algn="ctr">
              <a:lnSpc>
                <a:spcPts val="2700"/>
              </a:lnSpc>
              <a:spcBef>
                <a:spcPct val="0"/>
              </a:spcBef>
            </a:pPr>
            <a:r>
              <a:rPr lang="en-US" sz="1928" b="1">
                <a:solidFill>
                  <a:srgbClr val="000000"/>
                </a:solidFill>
                <a:latin typeface="DM Sans Bold"/>
                <a:ea typeface="DM Sans Bold"/>
                <a:cs typeface="DM Sans Bold"/>
                <a:sym typeface="DM Sans Bold"/>
              </a:rPr>
              <a:t>PITCHES</a:t>
            </a:r>
          </a:p>
        </p:txBody>
      </p:sp>
      <p:sp>
        <p:nvSpPr>
          <p:cNvPr id="31" name="Freeform 31"/>
          <p:cNvSpPr/>
          <p:nvPr/>
        </p:nvSpPr>
        <p:spPr>
          <a:xfrm rot="8472795">
            <a:off x="5133610" y="3820021"/>
            <a:ext cx="1381671" cy="873907"/>
          </a:xfrm>
          <a:custGeom>
            <a:avLst/>
            <a:gdLst/>
            <a:ahLst/>
            <a:cxnLst/>
            <a:rect l="l" t="t" r="r" b="b"/>
            <a:pathLst>
              <a:path w="1381671" h="873907">
                <a:moveTo>
                  <a:pt x="0" y="0"/>
                </a:moveTo>
                <a:lnTo>
                  <a:pt x="1381671" y="0"/>
                </a:lnTo>
                <a:lnTo>
                  <a:pt x="1381671" y="873907"/>
                </a:lnTo>
                <a:lnTo>
                  <a:pt x="0" y="8739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a:p>
        </p:txBody>
      </p:sp>
      <p:sp>
        <p:nvSpPr>
          <p:cNvPr id="32" name="Freeform 32"/>
          <p:cNvSpPr/>
          <p:nvPr/>
        </p:nvSpPr>
        <p:spPr>
          <a:xfrm rot="-8456454" flipH="1">
            <a:off x="11773142" y="3847538"/>
            <a:ext cx="1381671" cy="873907"/>
          </a:xfrm>
          <a:custGeom>
            <a:avLst/>
            <a:gdLst/>
            <a:ahLst/>
            <a:cxnLst/>
            <a:rect l="l" t="t" r="r" b="b"/>
            <a:pathLst>
              <a:path w="1381671" h="873907">
                <a:moveTo>
                  <a:pt x="1381670" y="0"/>
                </a:moveTo>
                <a:lnTo>
                  <a:pt x="0" y="0"/>
                </a:lnTo>
                <a:lnTo>
                  <a:pt x="0" y="873906"/>
                </a:lnTo>
                <a:lnTo>
                  <a:pt x="1381670" y="873906"/>
                </a:lnTo>
                <a:lnTo>
                  <a:pt x="138167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a:p>
        </p:txBody>
      </p:sp>
      <p:sp>
        <p:nvSpPr>
          <p:cNvPr id="37" name="Abgerundetes Rechteck 36">
            <a:extLst>
              <a:ext uri="{FF2B5EF4-FFF2-40B4-BE49-F238E27FC236}">
                <a16:creationId xmlns:a16="http://schemas.microsoft.com/office/drawing/2014/main" id="{97DC166C-63A2-C8A8-C259-A85EBDA6C9C2}"/>
              </a:ext>
            </a:extLst>
          </p:cNvPr>
          <p:cNvSpPr/>
          <p:nvPr/>
        </p:nvSpPr>
        <p:spPr>
          <a:xfrm>
            <a:off x="7127877" y="261894"/>
            <a:ext cx="4073523" cy="975389"/>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8" name="Google Shape;757;p27">
            <a:extLst>
              <a:ext uri="{FF2B5EF4-FFF2-40B4-BE49-F238E27FC236}">
                <a16:creationId xmlns:a16="http://schemas.microsoft.com/office/drawing/2014/main" id="{98C19F32-FB34-DDF3-43FE-510B4939237F}"/>
              </a:ext>
            </a:extLst>
          </p:cNvPr>
          <p:cNvSpPr txBox="1"/>
          <p:nvPr/>
        </p:nvSpPr>
        <p:spPr>
          <a:xfrm>
            <a:off x="4522040" y="680811"/>
            <a:ext cx="9346360" cy="477375"/>
          </a:xfrm>
          <a:prstGeom prst="rect">
            <a:avLst/>
          </a:prstGeom>
          <a:noFill/>
          <a:ln>
            <a:noFill/>
          </a:ln>
        </p:spPr>
        <p:txBody>
          <a:bodyPr spcFirstLastPara="1" wrap="square" lIns="0" tIns="0" rIns="0" bIns="0" anchor="t" anchorCtr="0">
            <a:spAutoFit/>
          </a:bodyPr>
          <a:lstStyle/>
          <a:p>
            <a:pPr marL="0" marR="0" lvl="0" indent="0" algn="ctr" rtl="0">
              <a:lnSpc>
                <a:spcPct val="46772"/>
              </a:lnSpc>
              <a:spcBef>
                <a:spcPts val="0"/>
              </a:spcBef>
              <a:spcAft>
                <a:spcPts val="0"/>
              </a:spcAft>
              <a:buNone/>
            </a:pPr>
            <a:r>
              <a:rPr lang="en-US" sz="6600" b="1" dirty="0" err="1">
                <a:solidFill>
                  <a:srgbClr val="E67F6B"/>
                </a:solidFill>
                <a:latin typeface="Montserrat Black"/>
                <a:cs typeface="Montserrat Black"/>
                <a:sym typeface="Montserrat Black"/>
              </a:rPr>
              <a:t>Lösung</a:t>
            </a:r>
            <a:endParaRPr sz="3200" dirty="0"/>
          </a:p>
        </p:txBody>
      </p:sp>
      <p:grpSp>
        <p:nvGrpSpPr>
          <p:cNvPr id="3" name="Gruppieren 2">
            <a:extLst>
              <a:ext uri="{FF2B5EF4-FFF2-40B4-BE49-F238E27FC236}">
                <a16:creationId xmlns:a16="http://schemas.microsoft.com/office/drawing/2014/main" id="{3DE11C21-1780-50CB-4A2E-D09C1A705C95}"/>
              </a:ext>
            </a:extLst>
          </p:cNvPr>
          <p:cNvGrpSpPr/>
          <p:nvPr/>
        </p:nvGrpSpPr>
        <p:grpSpPr>
          <a:xfrm>
            <a:off x="6139766" y="9557093"/>
            <a:ext cx="6096000" cy="533400"/>
            <a:chOff x="6629400" y="8953500"/>
            <a:chExt cx="6096000" cy="533400"/>
          </a:xfrm>
        </p:grpSpPr>
        <p:sp>
          <p:nvSpPr>
            <p:cNvPr id="4" name="TextBox 3">
              <a:extLst>
                <a:ext uri="{FF2B5EF4-FFF2-40B4-BE49-F238E27FC236}">
                  <a16:creationId xmlns:a16="http://schemas.microsoft.com/office/drawing/2014/main" id="{ABA0DB7B-9696-2EB8-E118-5F9687175754}"/>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5" name="Freeform 4">
              <a:extLst>
                <a:ext uri="{FF2B5EF4-FFF2-40B4-BE49-F238E27FC236}">
                  <a16:creationId xmlns:a16="http://schemas.microsoft.com/office/drawing/2014/main" id="{83539DA4-9C38-AC11-9743-764BC9C04F30}"/>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de-DE" dirty="0"/>
            </a:p>
          </p:txBody>
        </p:sp>
      </p:grpSp>
      <p:sp>
        <p:nvSpPr>
          <p:cNvPr id="27" name="TextBox 3">
            <a:extLst>
              <a:ext uri="{FF2B5EF4-FFF2-40B4-BE49-F238E27FC236}">
                <a16:creationId xmlns:a16="http://schemas.microsoft.com/office/drawing/2014/main" id="{AFA39812-2125-C1E5-7FB7-A18B3201677D}"/>
              </a:ext>
            </a:extLst>
          </p:cNvPr>
          <p:cNvSpPr txBox="1"/>
          <p:nvPr/>
        </p:nvSpPr>
        <p:spPr>
          <a:xfrm>
            <a:off x="4197870" y="1720885"/>
            <a:ext cx="9994700" cy="1538883"/>
          </a:xfrm>
          <a:prstGeom prst="rect">
            <a:avLst/>
          </a:prstGeom>
        </p:spPr>
        <p:txBody>
          <a:bodyPr wrap="square" lIns="0" tIns="0" rIns="0" bIns="0" rtlCol="0" anchor="t">
            <a:spAutoFit/>
          </a:bodyPr>
          <a:lstStyle/>
          <a:p>
            <a:pPr algn="ctr">
              <a:lnSpc>
                <a:spcPts val="6040"/>
              </a:lnSpc>
            </a:pPr>
            <a:r>
              <a:rPr lang="en-US" sz="7200" dirty="0">
                <a:solidFill>
                  <a:srgbClr val="FFFFFF"/>
                </a:solidFill>
                <a:latin typeface="Block Berthold" panose="02000506030000020004" pitchFamily="2" charset="0"/>
                <a:ea typeface="Berthold Block"/>
                <a:cs typeface="Berthold Block"/>
                <a:sym typeface="Berthold Block"/>
              </a:rPr>
              <a:t>FUTURE FOUNDERS INITIATIVE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42BF32DA-0B11-45C6-5B01-237834E2F5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6C8CAF-285D-26BD-2CE5-2D901F382F0E}"/>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D69165FD-35D7-C534-B94C-5BECD8DCE0B3}"/>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F3864C82-5F63-6979-9143-501E43C3F4FF}"/>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A9B52D14-4389-F0E1-E6B1-775E16571737}"/>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386B73D6-6E3F-EF5B-65A9-D1C7B028C64A}"/>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3029BFF4-90EA-346D-58CF-1D6E56DCAC93}"/>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10736945-1F1E-6EE9-67E8-B8BACC0A9E9E}"/>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02E6083B-2A0C-2843-02AB-F0A9D1C41727}"/>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FF6250DE-F240-B7A1-9F89-953EA59D9C4A}"/>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6B3137C4-8569-F237-2F9E-AC8BF72E8488}"/>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27CB4E99-5EDE-FE87-BF5D-65C23120E5CA}"/>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77722938-22AD-ED8F-ED19-986E8BB1AEF8}"/>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006B39F4-066F-D415-0AB3-D54AEEAF57E1}"/>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328FC9B7-8D99-5EB6-7640-993E8C7CF633}"/>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EBEE8691-E369-0AC6-2BBC-0E92BFF39977}"/>
              </a:ext>
            </a:extLst>
          </p:cNvPr>
          <p:cNvGrpSpPr/>
          <p:nvPr/>
        </p:nvGrpSpPr>
        <p:grpSpPr>
          <a:xfrm>
            <a:off x="4362532" y="5383778"/>
            <a:ext cx="4218968" cy="565944"/>
            <a:chOff x="0" y="0"/>
            <a:chExt cx="2551615" cy="272475"/>
          </a:xfrm>
          <a:solidFill>
            <a:srgbClr val="FFD966"/>
          </a:solidFill>
        </p:grpSpPr>
        <p:sp>
          <p:nvSpPr>
            <p:cNvPr id="23" name="Google Shape;231;p6">
              <a:extLst>
                <a:ext uri="{FF2B5EF4-FFF2-40B4-BE49-F238E27FC236}">
                  <a16:creationId xmlns:a16="http://schemas.microsoft.com/office/drawing/2014/main" id="{7DC0C78C-0050-21BB-7F1E-98EF7278EA2D}"/>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42214CA9-AF4D-6AFB-910C-0CCB46B221A1}"/>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D23B1F11-C693-2DED-57E9-1D604073CBC7}"/>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5028E8DD-83D7-995E-1438-3D040A0B5245}"/>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7CB1439A-4C4C-FFA2-D3C5-34817DBE1C28}"/>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E59943F2-13AC-E876-7E6A-9D7B46045DE8}"/>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1C6C84B9-3656-9C19-6607-76D4DC325F7B}"/>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16AA7711-FD4A-7437-B921-064ADAC79853}"/>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BE94F157-3FE1-96F4-9497-F35A1998A0A2}"/>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716B0B31-E5EE-8B29-DB1B-1BF5B947B242}"/>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F3C9699F-7D91-0830-A9F9-C20C01E91621}"/>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ED18BD5D-5E63-69DF-2345-DC11CBDBCBE7}"/>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80EF3731-8384-0A1D-20D0-E086826B5F70}"/>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66E1ED7C-0266-7EA6-6C41-C65E92FA2B06}"/>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30782857-1FA4-A809-BA41-8A0728581AF3}"/>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52D217AA-8E2B-AF9C-24B4-9738C0792C8D}"/>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C019B59E-50FB-1670-201D-BA16C96DB436}"/>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B027008D-AF4A-43BE-C2E8-E02E5B4EB478}"/>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905A3792-5C3B-B3C6-A5F7-3FA93247A3F2}"/>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5146FB7B-96A7-1732-F9E7-56AF148CFDD5}"/>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48AF40C1-6899-45AD-77AF-0A4202271D5E}"/>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5FFD52F6-CE0A-CBD8-1F71-9900D1644014}"/>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15D43FAB-C2F6-5A5D-61EF-13DB119EE2F1}"/>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E0C5B557-4E42-817F-3824-F7B2799658A8}"/>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37397E57-C51F-CCDF-6103-CE3F4DE23856}"/>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DEF01FF1-BE4A-6A5B-B97C-807F8610D02E}"/>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BAB4CA55-84ED-FDC8-0BE1-9669526DAFC6}"/>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DCE2AF7C-536F-1561-86AC-2E9B88B5FE58}"/>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2916D8D9-82DE-F55C-C8AE-0E5755D64E10}"/>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E576198E-8B3C-4178-8CD3-426ED16499EF}"/>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8AA83974-324F-BDCB-8D32-58C029A04AB3}"/>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FE4D5349-503C-A74A-904A-E3AE69D4A749}"/>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45598996-D910-6A18-D13B-E61EE5ED24A1}"/>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399C60B3-88A9-7E61-9313-7AFB1F8D44D3}"/>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B1851C20-C6CD-0BD3-826E-DEC8AAB15D88}"/>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0F4DFDD7-4F03-E085-893E-220B4B7729B1}"/>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6F992A6F-F8F0-C89B-2B23-1592167B0B04}"/>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1B021BAD-2601-7E76-72F7-1B37794BBB8C}"/>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D327E57B-D63E-C463-B41F-869CDF4D1728}"/>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B840C683-BC4D-23D0-E6F6-8A846E6CBD6B}"/>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EEE1CF1F-03FE-952C-860A-0722B6C0B849}"/>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A883C2C7-119B-C0D2-67EA-153FC44BC1A5}"/>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BEB4A4C8-BA42-E899-D694-4235DEB23DAA}"/>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6EE1FEC2-CAE0-EE9F-DBC4-E4C0B34C3909}"/>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760B53C9-794C-D65D-9508-2CC778482FC0}"/>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098A9F83-8883-E36A-6081-890680F39DDE}"/>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7DFAD93F-2294-E947-F179-0492739DFA28}"/>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BB035A9D-DC5A-91E7-ADF7-A9E746DFC3BD}"/>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D3D19B9E-F8F3-ACA4-4CD2-3F74AEAF612C}"/>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DB5F52C2-0B99-CA2C-7F82-5A5C59138DB0}"/>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A6F2BA3F-B7BB-0A66-9B04-A5F2B92D9BFE}"/>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6E47BE21-8799-24C9-C211-1A9BCC8D8795}"/>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41B6A11B-5243-BDE6-16A4-7EE73411669F}"/>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C708C65F-E222-F679-8391-C0437C5EB364}"/>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3703957D-6AB8-6CC9-9AE1-F5002BB2EEF8}"/>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40B3F3E7-9C5A-EEE2-A976-620BF52D8DA0}"/>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E32EAD76-D585-ACFD-D222-EF80B016ECA6}"/>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8C2C318A-A533-FB39-C907-AA7AFEF77360}"/>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018669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6">
          <a:extLst>
            <a:ext uri="{FF2B5EF4-FFF2-40B4-BE49-F238E27FC236}">
              <a16:creationId xmlns:a16="http://schemas.microsoft.com/office/drawing/2014/main" id="{C3E8F508-1E28-F7E6-AC2B-8728435DB0DA}"/>
            </a:ext>
          </a:extLst>
        </p:cNvPr>
        <p:cNvGrpSpPr/>
        <p:nvPr/>
      </p:nvGrpSpPr>
      <p:grpSpPr>
        <a:xfrm>
          <a:off x="0" y="0"/>
          <a:ext cx="0" cy="0"/>
          <a:chOff x="0" y="0"/>
          <a:chExt cx="0" cy="0"/>
        </a:xfrm>
      </p:grpSpPr>
      <p:sp>
        <p:nvSpPr>
          <p:cNvPr id="747" name="Google Shape;747;p27">
            <a:extLst>
              <a:ext uri="{FF2B5EF4-FFF2-40B4-BE49-F238E27FC236}">
                <a16:creationId xmlns:a16="http://schemas.microsoft.com/office/drawing/2014/main" id="{8CA433D4-2B5D-6951-798E-AF4E65BADA3E}"/>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dirty="0">
              <a:solidFill>
                <a:schemeClr val="dk1"/>
              </a:solidFill>
              <a:latin typeface="Arial"/>
              <a:ea typeface="Arial"/>
              <a:cs typeface="Arial"/>
              <a:sym typeface="Arial"/>
            </a:endParaRPr>
          </a:p>
        </p:txBody>
      </p:sp>
      <p:sp>
        <p:nvSpPr>
          <p:cNvPr id="749" name="Google Shape;749;p27">
            <a:extLst>
              <a:ext uri="{FF2B5EF4-FFF2-40B4-BE49-F238E27FC236}">
                <a16:creationId xmlns:a16="http://schemas.microsoft.com/office/drawing/2014/main" id="{32EB8A56-1F31-813D-AF42-1BE039A615C4}"/>
              </a:ext>
            </a:extLst>
          </p:cNvPr>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50" name="Google Shape;750;p27">
            <a:extLst>
              <a:ext uri="{FF2B5EF4-FFF2-40B4-BE49-F238E27FC236}">
                <a16:creationId xmlns:a16="http://schemas.microsoft.com/office/drawing/2014/main" id="{C3234AC8-C959-228D-3E92-A2D2726847F0}"/>
              </a:ext>
            </a:extLst>
          </p:cNvPr>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51" name="Google Shape;751;p27">
            <a:extLst>
              <a:ext uri="{FF2B5EF4-FFF2-40B4-BE49-F238E27FC236}">
                <a16:creationId xmlns:a16="http://schemas.microsoft.com/office/drawing/2014/main" id="{AEABEE49-76AE-0CB1-0624-F431C96E2EE1}"/>
              </a:ext>
            </a:extLst>
          </p:cNvPr>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54" name="Google Shape;754;p27">
            <a:extLst>
              <a:ext uri="{FF2B5EF4-FFF2-40B4-BE49-F238E27FC236}">
                <a16:creationId xmlns:a16="http://schemas.microsoft.com/office/drawing/2014/main" id="{00C09574-6D2F-544B-7AE4-F9175EEB4725}"/>
              </a:ext>
            </a:extLst>
          </p:cNvPr>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5" name="Abgerundetes Rechteck 4">
            <a:extLst>
              <a:ext uri="{FF2B5EF4-FFF2-40B4-BE49-F238E27FC236}">
                <a16:creationId xmlns:a16="http://schemas.microsoft.com/office/drawing/2014/main" id="{4C634CCC-8727-5106-F1E1-EB3EA3BB4904}"/>
              </a:ext>
            </a:extLst>
          </p:cNvPr>
          <p:cNvSpPr/>
          <p:nvPr/>
        </p:nvSpPr>
        <p:spPr>
          <a:xfrm>
            <a:off x="6332933" y="392843"/>
            <a:ext cx="5636420"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7" name="Google Shape;757;p27">
            <a:extLst>
              <a:ext uri="{FF2B5EF4-FFF2-40B4-BE49-F238E27FC236}">
                <a16:creationId xmlns:a16="http://schemas.microsoft.com/office/drawing/2014/main" id="{D6221E79-2406-BF89-30CF-AF1FBF9B323A}"/>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Interviews</a:t>
            </a:r>
            <a:endParaRPr sz="2700" dirty="0"/>
          </a:p>
        </p:txBody>
      </p:sp>
      <p:grpSp>
        <p:nvGrpSpPr>
          <p:cNvPr id="3" name="Gruppieren 2">
            <a:extLst>
              <a:ext uri="{FF2B5EF4-FFF2-40B4-BE49-F238E27FC236}">
                <a16:creationId xmlns:a16="http://schemas.microsoft.com/office/drawing/2014/main" id="{B791FEF7-BF6E-7FF9-15DA-209FE40150FF}"/>
              </a:ext>
            </a:extLst>
          </p:cNvPr>
          <p:cNvGrpSpPr/>
          <p:nvPr/>
        </p:nvGrpSpPr>
        <p:grpSpPr>
          <a:xfrm>
            <a:off x="6139766" y="9557093"/>
            <a:ext cx="6096000" cy="533400"/>
            <a:chOff x="6629400" y="8953500"/>
            <a:chExt cx="6096000" cy="533400"/>
          </a:xfrm>
        </p:grpSpPr>
        <p:sp>
          <p:nvSpPr>
            <p:cNvPr id="4" name="TextBox 3">
              <a:extLst>
                <a:ext uri="{FF2B5EF4-FFF2-40B4-BE49-F238E27FC236}">
                  <a16:creationId xmlns:a16="http://schemas.microsoft.com/office/drawing/2014/main" id="{EFA7B870-72B7-C2A8-6A7C-7C16055018A9}"/>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6" name="Freeform 4">
              <a:extLst>
                <a:ext uri="{FF2B5EF4-FFF2-40B4-BE49-F238E27FC236}">
                  <a16:creationId xmlns:a16="http://schemas.microsoft.com/office/drawing/2014/main" id="{3CFC5117-D0FE-4AE0-C643-2800FA8F0AAB}"/>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dirty="0"/>
            </a:p>
          </p:txBody>
        </p:sp>
      </p:grpSp>
      <p:sp>
        <p:nvSpPr>
          <p:cNvPr id="10" name="Freeform 7">
            <a:extLst>
              <a:ext uri="{FF2B5EF4-FFF2-40B4-BE49-F238E27FC236}">
                <a16:creationId xmlns:a16="http://schemas.microsoft.com/office/drawing/2014/main" id="{1EA0FB96-5494-29A0-CD0A-69EFD4B4A7ED}"/>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pic>
        <p:nvPicPr>
          <p:cNvPr id="12" name="Grafik 11" descr="Ein Bild, das Person, Kleidung, draußen, Gras enthält.&#10;&#10;Automatisch generierte Beschreibung">
            <a:extLst>
              <a:ext uri="{FF2B5EF4-FFF2-40B4-BE49-F238E27FC236}">
                <a16:creationId xmlns:a16="http://schemas.microsoft.com/office/drawing/2014/main" id="{70AA560B-16FB-91AB-748D-8FA879F3DDF4}"/>
              </a:ext>
            </a:extLst>
          </p:cNvPr>
          <p:cNvPicPr>
            <a:picLocks noChangeAspect="1"/>
          </p:cNvPicPr>
          <p:nvPr/>
        </p:nvPicPr>
        <p:blipFill>
          <a:blip r:embed="rId11">
            <a:extLst>
              <a:ext uri="{28A0092B-C50C-407E-A947-70E740481C1C}">
                <a14:useLocalDpi xmlns:a14="http://schemas.microsoft.com/office/drawing/2010/main" val="0"/>
              </a:ext>
            </a:extLst>
          </a:blip>
          <a:srcRect b="13336"/>
          <a:stretch/>
        </p:blipFill>
        <p:spPr>
          <a:xfrm>
            <a:off x="9534472" y="2935155"/>
            <a:ext cx="7772400" cy="4487153"/>
          </a:xfrm>
          <a:prstGeom prst="roundRect">
            <a:avLst/>
          </a:prstGeom>
        </p:spPr>
      </p:pic>
      <p:pic>
        <p:nvPicPr>
          <p:cNvPr id="14" name="Grafik 13" descr="Ein Bild, das Supermarkt, Einzelhandelsgeschäft, Szene, Person enthält.&#10;&#10;Automatisch generierte Beschreibung">
            <a:extLst>
              <a:ext uri="{FF2B5EF4-FFF2-40B4-BE49-F238E27FC236}">
                <a16:creationId xmlns:a16="http://schemas.microsoft.com/office/drawing/2014/main" id="{0D8D7B39-F094-CD8D-9C4D-8BC926B5EA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1129" y="3156194"/>
            <a:ext cx="7772400" cy="4371975"/>
          </a:xfrm>
          <a:prstGeom prst="roundRect">
            <a:avLst/>
          </a:prstGeom>
        </p:spPr>
      </p:pic>
    </p:spTree>
    <p:extLst>
      <p:ext uri="{BB962C8B-B14F-4D97-AF65-F5344CB8AC3E}">
        <p14:creationId xmlns:p14="http://schemas.microsoft.com/office/powerpoint/2010/main" val="596882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4">
          <a:extLst>
            <a:ext uri="{FF2B5EF4-FFF2-40B4-BE49-F238E27FC236}">
              <a16:creationId xmlns:a16="http://schemas.microsoft.com/office/drawing/2014/main" id="{A269C153-8A39-AD04-BC96-17D3362A9A74}"/>
            </a:ext>
          </a:extLst>
        </p:cNvPr>
        <p:cNvGrpSpPr/>
        <p:nvPr/>
      </p:nvGrpSpPr>
      <p:grpSpPr>
        <a:xfrm>
          <a:off x="0" y="0"/>
          <a:ext cx="0" cy="0"/>
          <a:chOff x="0" y="0"/>
          <a:chExt cx="0" cy="0"/>
        </a:xfrm>
      </p:grpSpPr>
      <p:sp>
        <p:nvSpPr>
          <p:cNvPr id="835" name="Google Shape;835;g2dd21944bac_0_61">
            <a:extLst>
              <a:ext uri="{FF2B5EF4-FFF2-40B4-BE49-F238E27FC236}">
                <a16:creationId xmlns:a16="http://schemas.microsoft.com/office/drawing/2014/main" id="{24C79DAA-593E-24D9-9479-4FAA2C63F285}"/>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837" name="Google Shape;837;g2dd21944bac_0_61">
            <a:extLst>
              <a:ext uri="{FF2B5EF4-FFF2-40B4-BE49-F238E27FC236}">
                <a16:creationId xmlns:a16="http://schemas.microsoft.com/office/drawing/2014/main" id="{095FF420-D06E-4265-35C3-A6F1600903F4}"/>
              </a:ext>
            </a:extLst>
          </p:cNvPr>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838" name="Google Shape;838;g2dd21944bac_0_61">
            <a:extLst>
              <a:ext uri="{FF2B5EF4-FFF2-40B4-BE49-F238E27FC236}">
                <a16:creationId xmlns:a16="http://schemas.microsoft.com/office/drawing/2014/main" id="{C5A7DAEF-9296-8D63-D194-D64565523E6A}"/>
              </a:ext>
            </a:extLst>
          </p:cNvPr>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839" name="Google Shape;839;g2dd21944bac_0_61">
            <a:extLst>
              <a:ext uri="{FF2B5EF4-FFF2-40B4-BE49-F238E27FC236}">
                <a16:creationId xmlns:a16="http://schemas.microsoft.com/office/drawing/2014/main" id="{96C76E19-CE8F-BD61-D48D-815F6250F384}"/>
              </a:ext>
            </a:extLst>
          </p:cNvPr>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845" name="Google Shape;845;g2dd21944bac_0_61">
            <a:extLst>
              <a:ext uri="{FF2B5EF4-FFF2-40B4-BE49-F238E27FC236}">
                <a16:creationId xmlns:a16="http://schemas.microsoft.com/office/drawing/2014/main" id="{25BD7E83-DBE6-5458-4050-AA4EB74D46A5}"/>
              </a:ext>
            </a:extLst>
          </p:cNvPr>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847" name="Google Shape;847;g2dd21944bac_0_61">
            <a:extLst>
              <a:ext uri="{FF2B5EF4-FFF2-40B4-BE49-F238E27FC236}">
                <a16:creationId xmlns:a16="http://schemas.microsoft.com/office/drawing/2014/main" id="{97DB48F0-EFFA-5A0E-39DC-7ED2DA2519DF}"/>
              </a:ext>
            </a:extLst>
          </p:cNvPr>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pPr algn="ctr"/>
            <a:endParaRPr sz="2700">
              <a:solidFill>
                <a:schemeClr val="dk1"/>
              </a:solidFill>
            </a:endParaRPr>
          </a:p>
        </p:txBody>
      </p:sp>
      <p:grpSp>
        <p:nvGrpSpPr>
          <p:cNvPr id="8" name="Gruppieren 7">
            <a:extLst>
              <a:ext uri="{FF2B5EF4-FFF2-40B4-BE49-F238E27FC236}">
                <a16:creationId xmlns:a16="http://schemas.microsoft.com/office/drawing/2014/main" id="{D2A8FCF9-5E47-4C66-09CD-771422CAF3B4}"/>
              </a:ext>
            </a:extLst>
          </p:cNvPr>
          <p:cNvGrpSpPr/>
          <p:nvPr/>
        </p:nvGrpSpPr>
        <p:grpSpPr>
          <a:xfrm>
            <a:off x="2137050" y="2199830"/>
            <a:ext cx="14893651" cy="6798342"/>
            <a:chOff x="2137050" y="2199830"/>
            <a:chExt cx="14893651" cy="6798342"/>
          </a:xfrm>
        </p:grpSpPr>
        <p:sp>
          <p:nvSpPr>
            <p:cNvPr id="846" name="Google Shape;846;g2dd21944bac_0_61">
              <a:extLst>
                <a:ext uri="{FF2B5EF4-FFF2-40B4-BE49-F238E27FC236}">
                  <a16:creationId xmlns:a16="http://schemas.microsoft.com/office/drawing/2014/main" id="{3E81BE8A-CEF0-1EED-5E10-1203EB55BAA6}"/>
                </a:ext>
              </a:extLst>
            </p:cNvPr>
            <p:cNvSpPr/>
            <p:nvPr/>
          </p:nvSpPr>
          <p:spPr>
            <a:xfrm>
              <a:off x="2137050" y="2199830"/>
              <a:ext cx="14013900" cy="559424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849" name="Google Shape;849;g2dd21944bac_0_61">
              <a:extLst>
                <a:ext uri="{FF2B5EF4-FFF2-40B4-BE49-F238E27FC236}">
                  <a16:creationId xmlns:a16="http://schemas.microsoft.com/office/drawing/2014/main" id="{72B27C9F-777C-063E-9C2D-F77835A23B2D}"/>
                </a:ext>
              </a:extLst>
            </p:cNvPr>
            <p:cNvSpPr txBox="1"/>
            <p:nvPr/>
          </p:nvSpPr>
          <p:spPr>
            <a:xfrm>
              <a:off x="2650385" y="2325563"/>
              <a:ext cx="14380316" cy="6672609"/>
            </a:xfrm>
            <a:prstGeom prst="rect">
              <a:avLst/>
            </a:prstGeom>
            <a:noFill/>
            <a:ln>
              <a:noFill/>
            </a:ln>
          </p:spPr>
          <p:txBody>
            <a:bodyPr spcFirstLastPara="1" wrap="square" lIns="137138" tIns="137138" rIns="137138" bIns="137138" anchor="t" anchorCtr="0">
              <a:noAutofit/>
            </a:bodyPr>
            <a:lstStyle/>
            <a:p>
              <a:r>
                <a:rPr lang="de-DE" sz="4200" b="1" dirty="0">
                  <a:solidFill>
                    <a:schemeClr val="dk1"/>
                  </a:solidFill>
                </a:rPr>
                <a:t>Modus:</a:t>
              </a:r>
            </a:p>
            <a:p>
              <a:endParaRPr lang="de-DE" sz="2000" dirty="0">
                <a:solidFill>
                  <a:schemeClr val="dk1"/>
                </a:solidFill>
              </a:endParaRPr>
            </a:p>
            <a:p>
              <a:r>
                <a:rPr lang="de-DE" sz="4200" b="1" dirty="0">
                  <a:solidFill>
                    <a:schemeClr val="dk1"/>
                  </a:solidFill>
                </a:rPr>
                <a:t>Start</a:t>
              </a:r>
              <a:r>
                <a:rPr lang="de-DE" sz="4200" dirty="0">
                  <a:solidFill>
                    <a:schemeClr val="dk1"/>
                  </a:solidFill>
                </a:rPr>
                <a:t>: lockeres Gespräch </a:t>
              </a:r>
            </a:p>
            <a:p>
              <a:r>
                <a:rPr lang="de-DE" sz="4200" b="1" dirty="0">
                  <a:solidFill>
                    <a:schemeClr val="dk1"/>
                  </a:solidFill>
                </a:rPr>
                <a:t>Verlauf</a:t>
              </a:r>
              <a:r>
                <a:rPr lang="de-DE" sz="4200" dirty="0">
                  <a:solidFill>
                    <a:schemeClr val="dk1"/>
                  </a:solidFill>
                </a:rPr>
                <a:t>: Bezug zu </a:t>
              </a:r>
              <a:r>
                <a:rPr lang="de-DE" sz="4200" dirty="0" err="1">
                  <a:solidFill>
                    <a:schemeClr val="dk1"/>
                  </a:solidFill>
                </a:rPr>
                <a:t>Waste</a:t>
              </a:r>
              <a:r>
                <a:rPr lang="de-DE" sz="4200" dirty="0">
                  <a:solidFill>
                    <a:schemeClr val="dk1"/>
                  </a:solidFill>
                </a:rPr>
                <a:t> und dessen Impact nehmen </a:t>
              </a:r>
              <a:endParaRPr lang="de-DE" sz="4200" b="1" dirty="0">
                <a:solidFill>
                  <a:schemeClr val="dk1"/>
                </a:solidFill>
              </a:endParaRPr>
            </a:p>
            <a:p>
              <a:r>
                <a:rPr lang="de-DE" sz="4200" b="1" dirty="0" err="1">
                  <a:solidFill>
                    <a:schemeClr val="dk1"/>
                  </a:solidFill>
                </a:rPr>
                <a:t>framing</a:t>
              </a:r>
              <a:r>
                <a:rPr lang="de-DE" sz="4200" b="1" dirty="0">
                  <a:solidFill>
                    <a:schemeClr val="dk1"/>
                  </a:solidFill>
                </a:rPr>
                <a:t>/</a:t>
              </a:r>
              <a:r>
                <a:rPr lang="de-DE" sz="4200" b="1" dirty="0" err="1">
                  <a:solidFill>
                    <a:schemeClr val="dk1"/>
                  </a:solidFill>
                </a:rPr>
                <a:t>nudging</a:t>
              </a:r>
              <a:r>
                <a:rPr lang="de-DE" sz="4200" b="1" dirty="0">
                  <a:solidFill>
                    <a:schemeClr val="dk1"/>
                  </a:solidFill>
                </a:rPr>
                <a:t> minimieren</a:t>
              </a:r>
            </a:p>
            <a:p>
              <a:endParaRPr lang="de-DE" sz="2800" dirty="0">
                <a:solidFill>
                  <a:schemeClr val="dk1"/>
                </a:solidFill>
              </a:endParaRPr>
            </a:p>
            <a:p>
              <a:r>
                <a:rPr lang="de-DE" sz="4200" dirty="0">
                  <a:solidFill>
                    <a:schemeClr val="dk1"/>
                  </a:solidFill>
                </a:rPr>
                <a:t>Aufgabe: findet euch in eurer Gruppe in 2er Teams zusammen</a:t>
              </a:r>
            </a:p>
            <a:p>
              <a:r>
                <a:rPr lang="de-DE" sz="4200" dirty="0">
                  <a:solidFill>
                    <a:schemeClr val="dk1"/>
                  </a:solidFill>
                </a:rPr>
                <a:t>		  einer interviewt, der andere schreibt (5min), danach</a:t>
              </a:r>
            </a:p>
            <a:p>
              <a:r>
                <a:rPr lang="de-DE" sz="4200" dirty="0">
                  <a:solidFill>
                    <a:schemeClr val="dk1"/>
                  </a:solidFill>
                </a:rPr>
                <a:t>		  wechseln </a:t>
              </a:r>
            </a:p>
            <a:p>
              <a:endParaRPr lang="de-DE" sz="4200" dirty="0">
                <a:solidFill>
                  <a:schemeClr val="dk1"/>
                </a:solidFill>
              </a:endParaRPr>
            </a:p>
            <a:p>
              <a:endParaRPr sz="4200" dirty="0">
                <a:solidFill>
                  <a:schemeClr val="dk1"/>
                </a:solidFill>
              </a:endParaRPr>
            </a:p>
          </p:txBody>
        </p:sp>
      </p:grpSp>
      <p:sp>
        <p:nvSpPr>
          <p:cNvPr id="2" name="Abgerundetes Rechteck 1">
            <a:extLst>
              <a:ext uri="{FF2B5EF4-FFF2-40B4-BE49-F238E27FC236}">
                <a16:creationId xmlns:a16="http://schemas.microsoft.com/office/drawing/2014/main" id="{6626477F-A31B-CB81-58C3-6F54E8F87C55}"/>
              </a:ext>
            </a:extLst>
          </p:cNvPr>
          <p:cNvSpPr/>
          <p:nvPr/>
        </p:nvSpPr>
        <p:spPr>
          <a:xfrm>
            <a:off x="5293520" y="392843"/>
            <a:ext cx="770453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BFF32907-B11D-53B1-3345-6ACFA02F87CE}"/>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Interviews</a:t>
            </a:r>
            <a:endParaRPr sz="2700" dirty="0"/>
          </a:p>
        </p:txBody>
      </p:sp>
      <p:grpSp>
        <p:nvGrpSpPr>
          <p:cNvPr id="4" name="Gruppieren 3">
            <a:extLst>
              <a:ext uri="{FF2B5EF4-FFF2-40B4-BE49-F238E27FC236}">
                <a16:creationId xmlns:a16="http://schemas.microsoft.com/office/drawing/2014/main" id="{35E49542-5DAA-3A59-C695-C8E645E2300B}"/>
              </a:ext>
            </a:extLst>
          </p:cNvPr>
          <p:cNvGrpSpPr/>
          <p:nvPr/>
        </p:nvGrpSpPr>
        <p:grpSpPr>
          <a:xfrm>
            <a:off x="6139766" y="9557093"/>
            <a:ext cx="6096000" cy="533400"/>
            <a:chOff x="6629400" y="8953500"/>
            <a:chExt cx="6096000" cy="533400"/>
          </a:xfrm>
        </p:grpSpPr>
        <p:sp>
          <p:nvSpPr>
            <p:cNvPr id="5" name="TextBox 3">
              <a:extLst>
                <a:ext uri="{FF2B5EF4-FFF2-40B4-BE49-F238E27FC236}">
                  <a16:creationId xmlns:a16="http://schemas.microsoft.com/office/drawing/2014/main" id="{070191C5-AD94-7E15-361E-53988F044B60}"/>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6" name="Freeform 4">
              <a:extLst>
                <a:ext uri="{FF2B5EF4-FFF2-40B4-BE49-F238E27FC236}">
                  <a16:creationId xmlns:a16="http://schemas.microsoft.com/office/drawing/2014/main" id="{737B1352-B138-E69A-F0A3-E8494EB573B8}"/>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dirty="0"/>
            </a:p>
          </p:txBody>
        </p:sp>
      </p:grpSp>
      <p:sp>
        <p:nvSpPr>
          <p:cNvPr id="7" name="Freeform 7">
            <a:extLst>
              <a:ext uri="{FF2B5EF4-FFF2-40B4-BE49-F238E27FC236}">
                <a16:creationId xmlns:a16="http://schemas.microsoft.com/office/drawing/2014/main" id="{B3FD8FA4-D8AA-50E0-2E9C-3C132D781DCB}"/>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Tree>
    <p:extLst>
      <p:ext uri="{BB962C8B-B14F-4D97-AF65-F5344CB8AC3E}">
        <p14:creationId xmlns:p14="http://schemas.microsoft.com/office/powerpoint/2010/main" val="2018623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g339638a1c31_0_977"/>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30" name="Google Shape;730;g339638a1c31_0_977"/>
          <p:cNvSpPr/>
          <p:nvPr/>
        </p:nvSpPr>
        <p:spPr>
          <a:xfrm>
            <a:off x="682331" y="486798"/>
            <a:ext cx="1030905" cy="1030905"/>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31" name="Google Shape;731;g339638a1c31_0_977"/>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32" name="Google Shape;732;g339638a1c31_0_977"/>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33" name="Google Shape;733;g339638a1c31_0_977"/>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7">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39" name="Google Shape;739;g339638a1c31_0_977"/>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740" name="Google Shape;740;g339638a1c31_0_977"/>
          <p:cNvSpPr/>
          <p:nvPr/>
        </p:nvSpPr>
        <p:spPr>
          <a:xfrm>
            <a:off x="3139130" y="2286117"/>
            <a:ext cx="12188550" cy="6667383"/>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marL="0" marR="0" lvl="0" indent="0" algn="ctr" rtl="0">
              <a:spcBef>
                <a:spcPts val="0"/>
              </a:spcBef>
              <a:spcAft>
                <a:spcPts val="0"/>
              </a:spcAft>
              <a:buNone/>
            </a:pPr>
            <a:r>
              <a:rPr lang="de-DE" sz="4000" b="1" dirty="0">
                <a:solidFill>
                  <a:schemeClr val="dk1"/>
                </a:solidFill>
                <a:latin typeface="Montserrat Black"/>
                <a:ea typeface="Montserrat Black"/>
                <a:cs typeface="Montserrat Black"/>
                <a:sym typeface="Montserrat Black"/>
              </a:rPr>
              <a:t>Versteht das Problem! </a:t>
            </a:r>
          </a:p>
          <a:p>
            <a:pPr marL="0" marR="0" lvl="0" indent="0" algn="ctr" rtl="0">
              <a:spcBef>
                <a:spcPts val="0"/>
              </a:spcBef>
              <a:spcAft>
                <a:spcPts val="0"/>
              </a:spcAft>
              <a:buNone/>
            </a:pPr>
            <a:endParaRPr lang="de-DE" sz="4000" b="1" dirty="0">
              <a:solidFill>
                <a:schemeClr val="dk1"/>
              </a:solidFill>
              <a:latin typeface="Montserrat Black"/>
              <a:ea typeface="Montserrat Black"/>
              <a:cs typeface="Montserrat Black"/>
              <a:sym typeface="Montserrat Black"/>
            </a:endParaRPr>
          </a:p>
          <a:p>
            <a:pPr marL="0" marR="0" lvl="0" indent="0" algn="ctr" rtl="0">
              <a:spcBef>
                <a:spcPts val="0"/>
              </a:spcBef>
              <a:spcAft>
                <a:spcPts val="0"/>
              </a:spcAft>
              <a:buNone/>
            </a:pPr>
            <a:r>
              <a:rPr lang="de-DE" sz="4000" b="1" dirty="0">
                <a:solidFill>
                  <a:schemeClr val="dk1"/>
                </a:solidFill>
                <a:latin typeface="Montserrat Black"/>
                <a:ea typeface="Montserrat Black"/>
                <a:cs typeface="Montserrat Black"/>
                <a:sym typeface="Montserrat Black"/>
              </a:rPr>
              <a:t>Benutzt das Internet, eure Gruppe, euren Alltag… als Ausgangspunkt </a:t>
            </a:r>
          </a:p>
          <a:p>
            <a:pPr marL="0" marR="0" lvl="0" indent="0" algn="ctr" rtl="0">
              <a:spcBef>
                <a:spcPts val="0"/>
              </a:spcBef>
              <a:spcAft>
                <a:spcPts val="0"/>
              </a:spcAft>
              <a:buNone/>
            </a:pPr>
            <a:endParaRPr lang="de-DE" sz="4000" dirty="0">
              <a:solidFill>
                <a:schemeClr val="dk1"/>
              </a:solidFill>
              <a:latin typeface="Montserrat Black"/>
              <a:ea typeface="Montserrat Black"/>
              <a:cs typeface="Montserrat Black"/>
              <a:sym typeface="Montserrat Black"/>
            </a:endParaRPr>
          </a:p>
          <a:p>
            <a:pPr marL="0" marR="0" lvl="0" indent="0" algn="ctr" rtl="0">
              <a:spcBef>
                <a:spcPts val="0"/>
              </a:spcBef>
              <a:spcAft>
                <a:spcPts val="0"/>
              </a:spcAft>
              <a:buNone/>
            </a:pPr>
            <a:r>
              <a:rPr lang="de-DE" sz="4000" b="1" dirty="0">
                <a:solidFill>
                  <a:schemeClr val="dk1"/>
                </a:solidFill>
                <a:latin typeface="Montserrat Black"/>
                <a:ea typeface="Montserrat Black"/>
                <a:cs typeface="Montserrat Black"/>
                <a:sym typeface="Montserrat Black"/>
              </a:rPr>
              <a:t>WICHTIG: NUR BEOBACHTEN!!!</a:t>
            </a:r>
          </a:p>
          <a:p>
            <a:pPr marL="0" marR="0" lvl="0" indent="0" algn="ctr" rtl="0">
              <a:spcBef>
                <a:spcPts val="0"/>
              </a:spcBef>
              <a:spcAft>
                <a:spcPts val="0"/>
              </a:spcAft>
              <a:buNone/>
            </a:pPr>
            <a:endParaRPr lang="de-DE" sz="4000" b="1" dirty="0">
              <a:solidFill>
                <a:schemeClr val="dk1"/>
              </a:solidFill>
              <a:latin typeface="Montserrat Black"/>
              <a:ea typeface="Montserrat Black"/>
              <a:cs typeface="Montserrat Black"/>
              <a:sym typeface="Montserrat Black"/>
            </a:endParaRPr>
          </a:p>
          <a:p>
            <a:pPr marL="0" marR="0" lvl="0" indent="0" algn="ctr" rtl="0">
              <a:spcBef>
                <a:spcPts val="0"/>
              </a:spcBef>
              <a:spcAft>
                <a:spcPts val="0"/>
              </a:spcAft>
              <a:buNone/>
            </a:pPr>
            <a:r>
              <a:rPr lang="de-DE" sz="4000" b="1" dirty="0">
                <a:solidFill>
                  <a:schemeClr val="dk1"/>
                </a:solidFill>
                <a:latin typeface="Montserrat Black"/>
                <a:ea typeface="Montserrat Black"/>
                <a:cs typeface="Montserrat Black"/>
                <a:sym typeface="Montserrat Black"/>
              </a:rPr>
              <a:t>  </a:t>
            </a:r>
            <a:r>
              <a:rPr lang="de-DE" sz="4000" b="1" dirty="0" err="1">
                <a:solidFill>
                  <a:srgbClr val="FF0000"/>
                </a:solidFill>
                <a:latin typeface="Montserrat Black"/>
                <a:ea typeface="Montserrat Black"/>
                <a:cs typeface="Montserrat Black"/>
                <a:sym typeface="Montserrat Black"/>
              </a:rPr>
              <a:t>Wlan</a:t>
            </a:r>
            <a:r>
              <a:rPr lang="de-DE" sz="4000" b="1" dirty="0">
                <a:solidFill>
                  <a:srgbClr val="FF0000"/>
                </a:solidFill>
                <a:latin typeface="Montserrat Black"/>
                <a:ea typeface="Montserrat Black"/>
                <a:cs typeface="Montserrat Black"/>
                <a:sym typeface="Montserrat Black"/>
              </a:rPr>
              <a:t>: HUB Guest, PW: </a:t>
            </a:r>
            <a:r>
              <a:rPr lang="de-DE" sz="4000" b="1" dirty="0" err="1">
                <a:solidFill>
                  <a:srgbClr val="FF0000"/>
                </a:solidFill>
                <a:latin typeface="Montserrat Black"/>
                <a:ea typeface="Montserrat Black"/>
                <a:cs typeface="Montserrat Black"/>
                <a:sym typeface="Montserrat Black"/>
              </a:rPr>
              <a:t>welcometoHUB</a:t>
            </a:r>
            <a:endParaRPr lang="de-DE" sz="4000" b="1" dirty="0">
              <a:solidFill>
                <a:srgbClr val="FF0000"/>
              </a:solidFill>
              <a:latin typeface="Montserrat Black"/>
              <a:ea typeface="Montserrat Black"/>
              <a:cs typeface="Montserrat Black"/>
              <a:sym typeface="Montserrat Black"/>
            </a:endParaRPr>
          </a:p>
        </p:txBody>
      </p:sp>
      <p:sp>
        <p:nvSpPr>
          <p:cNvPr id="741" name="Google Shape;741;g339638a1c31_0_977"/>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pPr algn="ctr"/>
            <a:endParaRPr sz="2700">
              <a:solidFill>
                <a:schemeClr val="dk1"/>
              </a:solidFill>
            </a:endParaRPr>
          </a:p>
        </p:txBody>
      </p:sp>
      <p:sp>
        <p:nvSpPr>
          <p:cNvPr id="3" name="Abgerundetes Rechteck 2">
            <a:extLst>
              <a:ext uri="{FF2B5EF4-FFF2-40B4-BE49-F238E27FC236}">
                <a16:creationId xmlns:a16="http://schemas.microsoft.com/office/drawing/2014/main" id="{C381A0CD-9344-5B14-F272-E37378432E0F}"/>
              </a:ext>
            </a:extLst>
          </p:cNvPr>
          <p:cNvSpPr/>
          <p:nvPr/>
        </p:nvSpPr>
        <p:spPr>
          <a:xfrm>
            <a:off x="5293520" y="392843"/>
            <a:ext cx="770453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4" name="Google Shape;757;p27">
            <a:extLst>
              <a:ext uri="{FF2B5EF4-FFF2-40B4-BE49-F238E27FC236}">
                <a16:creationId xmlns:a16="http://schemas.microsoft.com/office/drawing/2014/main" id="{668819C1-53CF-E80B-6D43-FF8750D47D90}"/>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Define Problem</a:t>
            </a:r>
            <a:endParaRPr sz="2700" dirty="0"/>
          </a:p>
        </p:txBody>
      </p:sp>
      <p:grpSp>
        <p:nvGrpSpPr>
          <p:cNvPr id="2" name="Gruppieren 1">
            <a:extLst>
              <a:ext uri="{FF2B5EF4-FFF2-40B4-BE49-F238E27FC236}">
                <a16:creationId xmlns:a16="http://schemas.microsoft.com/office/drawing/2014/main" id="{0665CE55-38D4-690F-62F9-AE4E6BD2BB5D}"/>
              </a:ext>
            </a:extLst>
          </p:cNvPr>
          <p:cNvGrpSpPr/>
          <p:nvPr/>
        </p:nvGrpSpPr>
        <p:grpSpPr>
          <a:xfrm>
            <a:off x="6139766" y="9557093"/>
            <a:ext cx="6096000" cy="533400"/>
            <a:chOff x="6629400" y="8953500"/>
            <a:chExt cx="6096000" cy="533400"/>
          </a:xfrm>
        </p:grpSpPr>
        <p:sp>
          <p:nvSpPr>
            <p:cNvPr id="5" name="TextBox 3">
              <a:extLst>
                <a:ext uri="{FF2B5EF4-FFF2-40B4-BE49-F238E27FC236}">
                  <a16:creationId xmlns:a16="http://schemas.microsoft.com/office/drawing/2014/main" id="{13A136DF-D1C0-7A12-CB62-6805D6B6988E}"/>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6" name="Freeform 4">
              <a:extLst>
                <a:ext uri="{FF2B5EF4-FFF2-40B4-BE49-F238E27FC236}">
                  <a16:creationId xmlns:a16="http://schemas.microsoft.com/office/drawing/2014/main" id="{54DCDAA6-4073-E01E-6A22-52B5DE404882}"/>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4">
                <a:extLst>
                  <a:ext uri="{96DAC541-7B7A-43D3-8B79-37D633B846F1}">
                    <asvg:svgBlip xmlns:asvg="http://schemas.microsoft.com/office/drawing/2016/SVG/main" r:embed="rId8"/>
                  </a:ext>
                </a:extLst>
              </a:blip>
              <a:stretch>
                <a:fillRect/>
              </a:stretch>
            </a:blipFill>
          </p:spPr>
          <p:txBody>
            <a:bodyPr/>
            <a:lstStyle/>
            <a:p>
              <a:endParaRPr lang="de-DE"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5990EF3A-FB34-D735-4CB2-0BB605957CAF}"/>
            </a:ext>
          </a:extLst>
        </p:cNvPr>
        <p:cNvGrpSpPr/>
        <p:nvPr/>
      </p:nvGrpSpPr>
      <p:grpSpPr>
        <a:xfrm>
          <a:off x="0" y="0"/>
          <a:ext cx="0" cy="0"/>
          <a:chOff x="0" y="0"/>
          <a:chExt cx="0" cy="0"/>
        </a:xfrm>
      </p:grpSpPr>
      <p:sp>
        <p:nvSpPr>
          <p:cNvPr id="526" name="Google Shape;526;g339638a1c31_0_344">
            <a:extLst>
              <a:ext uri="{FF2B5EF4-FFF2-40B4-BE49-F238E27FC236}">
                <a16:creationId xmlns:a16="http://schemas.microsoft.com/office/drawing/2014/main" id="{3FB454F7-318B-9064-3EDB-56C2BAB16BDE}"/>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27" name="Google Shape;527;g339638a1c31_0_344">
            <a:extLst>
              <a:ext uri="{FF2B5EF4-FFF2-40B4-BE49-F238E27FC236}">
                <a16:creationId xmlns:a16="http://schemas.microsoft.com/office/drawing/2014/main" id="{6003966E-D533-F197-065E-402BA8CDC2C0}"/>
              </a:ext>
            </a:extLst>
          </p:cNvPr>
          <p:cNvSpPr/>
          <p:nvPr/>
        </p:nvSpPr>
        <p:spPr>
          <a:xfrm>
            <a:off x="682331" y="486798"/>
            <a:ext cx="1030905" cy="1030905"/>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28" name="Google Shape;528;g339638a1c31_0_344">
            <a:extLst>
              <a:ext uri="{FF2B5EF4-FFF2-40B4-BE49-F238E27FC236}">
                <a16:creationId xmlns:a16="http://schemas.microsoft.com/office/drawing/2014/main" id="{05486595-804F-4E2A-A2C2-E3B32E495B1A}"/>
              </a:ext>
            </a:extLst>
          </p:cNvPr>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29" name="Google Shape;529;g339638a1c31_0_344">
            <a:extLst>
              <a:ext uri="{FF2B5EF4-FFF2-40B4-BE49-F238E27FC236}">
                <a16:creationId xmlns:a16="http://schemas.microsoft.com/office/drawing/2014/main" id="{A4818048-B0D1-C405-8869-1471FC6B6543}"/>
              </a:ext>
            </a:extLst>
          </p:cNvPr>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30" name="Google Shape;530;g339638a1c31_0_344">
            <a:extLst>
              <a:ext uri="{FF2B5EF4-FFF2-40B4-BE49-F238E27FC236}">
                <a16:creationId xmlns:a16="http://schemas.microsoft.com/office/drawing/2014/main" id="{CA045E43-1B9B-985E-77C1-4BCB975749FD}"/>
              </a:ext>
            </a:extLst>
          </p:cNvPr>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7">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36" name="Google Shape;536;g339638a1c31_0_344">
            <a:extLst>
              <a:ext uri="{FF2B5EF4-FFF2-40B4-BE49-F238E27FC236}">
                <a16:creationId xmlns:a16="http://schemas.microsoft.com/office/drawing/2014/main" id="{215D5875-85DA-750D-232B-193D5DEA3774}"/>
              </a:ext>
            </a:extLst>
          </p:cNvPr>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537" name="Google Shape;537;g339638a1c31_0_344">
            <a:extLst>
              <a:ext uri="{FF2B5EF4-FFF2-40B4-BE49-F238E27FC236}">
                <a16:creationId xmlns:a16="http://schemas.microsoft.com/office/drawing/2014/main" id="{560F19D7-E18A-A49A-9010-282149B18BFB}"/>
              </a:ext>
            </a:extLst>
          </p:cNvPr>
          <p:cNvSpPr/>
          <p:nvPr/>
        </p:nvSpPr>
        <p:spPr>
          <a:xfrm>
            <a:off x="2137050" y="2096553"/>
            <a:ext cx="14013900" cy="5364396"/>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538" name="Google Shape;538;g339638a1c31_0_344">
            <a:extLst>
              <a:ext uri="{FF2B5EF4-FFF2-40B4-BE49-F238E27FC236}">
                <a16:creationId xmlns:a16="http://schemas.microsoft.com/office/drawing/2014/main" id="{EF76CD74-5298-74D6-3481-241FE369F5A4}"/>
              </a:ext>
            </a:extLst>
          </p:cNvPr>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pPr algn="ctr"/>
            <a:endParaRPr sz="2700">
              <a:solidFill>
                <a:schemeClr val="dk1"/>
              </a:solidFill>
            </a:endParaRPr>
          </a:p>
        </p:txBody>
      </p:sp>
      <p:pic>
        <p:nvPicPr>
          <p:cNvPr id="3" name="Grafik 2" descr="Ein Bild, das Text, Schrift, Reihe, Screenshot enthält.&#10;&#10;KI-generierte Inhalte können fehlerhaft sein.">
            <a:extLst>
              <a:ext uri="{FF2B5EF4-FFF2-40B4-BE49-F238E27FC236}">
                <a16:creationId xmlns:a16="http://schemas.microsoft.com/office/drawing/2014/main" id="{74A21550-8858-1B28-28AB-241A3D9779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63138" y="2591973"/>
            <a:ext cx="12192359" cy="4367082"/>
          </a:xfrm>
          <a:prstGeom prst="rect">
            <a:avLst/>
          </a:prstGeom>
        </p:spPr>
      </p:pic>
      <p:sp>
        <p:nvSpPr>
          <p:cNvPr id="5" name="Abgerundetes Rechteck 4">
            <a:extLst>
              <a:ext uri="{FF2B5EF4-FFF2-40B4-BE49-F238E27FC236}">
                <a16:creationId xmlns:a16="http://schemas.microsoft.com/office/drawing/2014/main" id="{0BAAD99A-FBF8-1B48-30E9-320966004BB9}"/>
              </a:ext>
            </a:extLst>
          </p:cNvPr>
          <p:cNvSpPr/>
          <p:nvPr/>
        </p:nvSpPr>
        <p:spPr>
          <a:xfrm>
            <a:off x="5036344" y="392843"/>
            <a:ext cx="8251031"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6" name="Google Shape;757;p27">
            <a:extLst>
              <a:ext uri="{FF2B5EF4-FFF2-40B4-BE49-F238E27FC236}">
                <a16:creationId xmlns:a16="http://schemas.microsoft.com/office/drawing/2014/main" id="{6AC1C93C-1274-9BC0-9735-AE428D0BAD78}"/>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Design Thinking</a:t>
            </a:r>
            <a:endParaRPr sz="2700" dirty="0"/>
          </a:p>
        </p:txBody>
      </p:sp>
      <p:grpSp>
        <p:nvGrpSpPr>
          <p:cNvPr id="2" name="Gruppieren 1">
            <a:extLst>
              <a:ext uri="{FF2B5EF4-FFF2-40B4-BE49-F238E27FC236}">
                <a16:creationId xmlns:a16="http://schemas.microsoft.com/office/drawing/2014/main" id="{FB80D9F3-8E04-C214-BFC9-92E1075E0968}"/>
              </a:ext>
            </a:extLst>
          </p:cNvPr>
          <p:cNvGrpSpPr/>
          <p:nvPr/>
        </p:nvGrpSpPr>
        <p:grpSpPr>
          <a:xfrm>
            <a:off x="6139766" y="9557093"/>
            <a:ext cx="6096000" cy="533400"/>
            <a:chOff x="6629400" y="8953500"/>
            <a:chExt cx="6096000" cy="533400"/>
          </a:xfrm>
        </p:grpSpPr>
        <p:sp>
          <p:nvSpPr>
            <p:cNvPr id="4" name="TextBox 3">
              <a:extLst>
                <a:ext uri="{FF2B5EF4-FFF2-40B4-BE49-F238E27FC236}">
                  <a16:creationId xmlns:a16="http://schemas.microsoft.com/office/drawing/2014/main" id="{C5652152-018F-426A-8B3E-DF82C1906BEB}"/>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2D4B2421-7947-D169-6364-272954B863B8}"/>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4">
                <a:extLst>
                  <a:ext uri="{96DAC541-7B7A-43D3-8B79-37D633B846F1}">
                    <asvg:svgBlip xmlns:asvg="http://schemas.microsoft.com/office/drawing/2016/SVG/main" r:embed="rId9"/>
                  </a:ext>
                </a:extLst>
              </a:blip>
              <a:stretch>
                <a:fillRect/>
              </a:stretch>
            </a:blipFill>
          </p:spPr>
          <p:txBody>
            <a:bodyPr/>
            <a:lstStyle/>
            <a:p>
              <a:endParaRPr lang="de-DE" dirty="0"/>
            </a:p>
          </p:txBody>
        </p:sp>
      </p:grpSp>
    </p:spTree>
    <p:extLst>
      <p:ext uri="{BB962C8B-B14F-4D97-AF65-F5344CB8AC3E}">
        <p14:creationId xmlns:p14="http://schemas.microsoft.com/office/powerpoint/2010/main" val="790099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27"/>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dirty="0">
              <a:solidFill>
                <a:schemeClr val="dk1"/>
              </a:solidFill>
              <a:latin typeface="Arial"/>
              <a:ea typeface="Arial"/>
              <a:cs typeface="Arial"/>
              <a:sym typeface="Arial"/>
            </a:endParaRPr>
          </a:p>
        </p:txBody>
      </p:sp>
      <p:sp>
        <p:nvSpPr>
          <p:cNvPr id="748" name="Google Shape;748;p27"/>
          <p:cNvSpPr/>
          <p:nvPr/>
        </p:nvSpPr>
        <p:spPr>
          <a:xfrm>
            <a:off x="682331" y="486798"/>
            <a:ext cx="1030905" cy="1030905"/>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49" name="Google Shape;749;p27"/>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50" name="Google Shape;750;p27"/>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51" name="Google Shape;751;p27"/>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7">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54" name="Google Shape;754;p27"/>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758" name="Google Shape;758;p27"/>
          <p:cNvSpPr/>
          <p:nvPr/>
        </p:nvSpPr>
        <p:spPr>
          <a:xfrm>
            <a:off x="3477516" y="3760106"/>
            <a:ext cx="11355828" cy="277965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marL="0" marR="0" lvl="0" indent="0" algn="ctr" rtl="0">
              <a:spcBef>
                <a:spcPts val="0"/>
              </a:spcBef>
              <a:spcAft>
                <a:spcPts val="0"/>
              </a:spcAft>
              <a:buNone/>
            </a:pPr>
            <a:r>
              <a:rPr lang="en-US" sz="4400" b="1" dirty="0" err="1">
                <a:solidFill>
                  <a:schemeClr val="dk1"/>
                </a:solidFill>
                <a:latin typeface="Montserrat Black"/>
                <a:ea typeface="Montserrat Black"/>
                <a:cs typeface="Montserrat Black"/>
                <a:sym typeface="Montserrat Black"/>
              </a:rPr>
              <a:t>Wir</a:t>
            </a:r>
            <a:r>
              <a:rPr lang="en-US" sz="4400" b="1" dirty="0">
                <a:solidFill>
                  <a:schemeClr val="dk1"/>
                </a:solidFill>
                <a:latin typeface="Montserrat Black"/>
                <a:ea typeface="Montserrat Black"/>
                <a:cs typeface="Montserrat Black"/>
                <a:sym typeface="Montserrat Black"/>
              </a:rPr>
              <a:t> </a:t>
            </a:r>
            <a:r>
              <a:rPr lang="en-US" sz="4400" b="1" dirty="0" err="1">
                <a:solidFill>
                  <a:schemeClr val="dk1"/>
                </a:solidFill>
                <a:latin typeface="Montserrat Black"/>
                <a:ea typeface="Montserrat Black"/>
                <a:cs typeface="Montserrat Black"/>
                <a:sym typeface="Montserrat Black"/>
              </a:rPr>
              <a:t>bringen</a:t>
            </a:r>
            <a:r>
              <a:rPr lang="en-US" sz="4400" b="1" dirty="0">
                <a:solidFill>
                  <a:schemeClr val="dk1"/>
                </a:solidFill>
                <a:latin typeface="Montserrat Black"/>
                <a:ea typeface="Montserrat Black"/>
                <a:cs typeface="Montserrat Black"/>
                <a:sym typeface="Montserrat Black"/>
              </a:rPr>
              <a:t> alle </a:t>
            </a:r>
            <a:r>
              <a:rPr lang="en-US" sz="4400" b="1" dirty="0" err="1">
                <a:solidFill>
                  <a:schemeClr val="dk1"/>
                </a:solidFill>
                <a:latin typeface="Montserrat Black"/>
                <a:ea typeface="Montserrat Black"/>
                <a:cs typeface="Montserrat Black"/>
                <a:sym typeface="Montserrat Black"/>
              </a:rPr>
              <a:t>gesammelten</a:t>
            </a:r>
            <a:r>
              <a:rPr lang="en-US" sz="4400" b="1" dirty="0">
                <a:solidFill>
                  <a:schemeClr val="dk1"/>
                </a:solidFill>
                <a:latin typeface="Montserrat Black"/>
                <a:ea typeface="Montserrat Black"/>
                <a:cs typeface="Montserrat Black"/>
                <a:sym typeface="Montserrat Black"/>
              </a:rPr>
              <a:t> </a:t>
            </a:r>
            <a:r>
              <a:rPr lang="en-US" sz="4400" b="1" dirty="0" err="1">
                <a:solidFill>
                  <a:schemeClr val="dk1"/>
                </a:solidFill>
                <a:latin typeface="Montserrat Black"/>
                <a:ea typeface="Montserrat Black"/>
                <a:cs typeface="Montserrat Black"/>
                <a:sym typeface="Montserrat Black"/>
              </a:rPr>
              <a:t>Informationen</a:t>
            </a:r>
            <a:r>
              <a:rPr lang="en-US" sz="4400" b="1" dirty="0">
                <a:solidFill>
                  <a:schemeClr val="dk1"/>
                </a:solidFill>
                <a:latin typeface="Montserrat Black"/>
                <a:ea typeface="Montserrat Black"/>
                <a:cs typeface="Montserrat Black"/>
                <a:sym typeface="Montserrat Black"/>
              </a:rPr>
              <a:t> </a:t>
            </a:r>
            <a:r>
              <a:rPr lang="en-US" sz="4400" b="1" dirty="0" err="1">
                <a:solidFill>
                  <a:schemeClr val="dk1"/>
                </a:solidFill>
                <a:latin typeface="Montserrat Black"/>
                <a:ea typeface="Montserrat Black"/>
                <a:cs typeface="Montserrat Black"/>
                <a:sym typeface="Montserrat Black"/>
              </a:rPr>
              <a:t>zusammen</a:t>
            </a:r>
            <a:r>
              <a:rPr lang="en-US" sz="4400" b="1" dirty="0">
                <a:solidFill>
                  <a:schemeClr val="dk1"/>
                </a:solidFill>
                <a:latin typeface="Montserrat Black"/>
                <a:ea typeface="Montserrat Black"/>
                <a:cs typeface="Montserrat Black"/>
                <a:sym typeface="Montserrat Black"/>
              </a:rPr>
              <a:t> auf </a:t>
            </a:r>
            <a:r>
              <a:rPr lang="en-US" sz="4400" b="1" dirty="0" err="1">
                <a:solidFill>
                  <a:schemeClr val="dk1"/>
                </a:solidFill>
                <a:latin typeface="Montserrat Black"/>
                <a:ea typeface="Montserrat Black"/>
                <a:cs typeface="Montserrat Black"/>
                <a:sym typeface="Montserrat Black"/>
              </a:rPr>
              <a:t>ein</a:t>
            </a:r>
            <a:r>
              <a:rPr lang="en-US" sz="4400" b="1" dirty="0">
                <a:solidFill>
                  <a:schemeClr val="dk1"/>
                </a:solidFill>
                <a:latin typeface="Montserrat Black"/>
                <a:ea typeface="Montserrat Black"/>
                <a:cs typeface="Montserrat Black"/>
                <a:sym typeface="Montserrat Black"/>
              </a:rPr>
              <a:t> </a:t>
            </a:r>
          </a:p>
          <a:p>
            <a:pPr marL="0" marR="0" lvl="0" indent="0" algn="ctr" rtl="0">
              <a:spcBef>
                <a:spcPts val="0"/>
              </a:spcBef>
              <a:spcAft>
                <a:spcPts val="0"/>
              </a:spcAft>
              <a:buNone/>
            </a:pPr>
            <a:r>
              <a:rPr lang="en-US" sz="5400" b="1" dirty="0">
                <a:solidFill>
                  <a:srgbClr val="E67F6B"/>
                </a:solidFill>
                <a:latin typeface="Montserrat Black"/>
                <a:ea typeface="Montserrat Black"/>
                <a:cs typeface="Montserrat Black"/>
                <a:sym typeface="Montserrat Black"/>
              </a:rPr>
              <a:t>How-Might-We Statement</a:t>
            </a:r>
            <a:endParaRPr lang="en-US" sz="4400" dirty="0"/>
          </a:p>
        </p:txBody>
      </p:sp>
      <p:sp>
        <p:nvSpPr>
          <p:cNvPr id="2" name="Abgerundetes Rechteck 1">
            <a:extLst>
              <a:ext uri="{FF2B5EF4-FFF2-40B4-BE49-F238E27FC236}">
                <a16:creationId xmlns:a16="http://schemas.microsoft.com/office/drawing/2014/main" id="{74B27935-1E88-5741-FEE6-C1EC3958E5B4}"/>
              </a:ext>
            </a:extLst>
          </p:cNvPr>
          <p:cNvSpPr/>
          <p:nvPr/>
        </p:nvSpPr>
        <p:spPr>
          <a:xfrm>
            <a:off x="5293520" y="392843"/>
            <a:ext cx="770453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80F7D5F2-BF01-034B-DDB5-F259333EFA2A}"/>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Define Problem</a:t>
            </a:r>
            <a:endParaRPr sz="2700" dirty="0"/>
          </a:p>
        </p:txBody>
      </p:sp>
      <p:grpSp>
        <p:nvGrpSpPr>
          <p:cNvPr id="4" name="Gruppieren 3">
            <a:extLst>
              <a:ext uri="{FF2B5EF4-FFF2-40B4-BE49-F238E27FC236}">
                <a16:creationId xmlns:a16="http://schemas.microsoft.com/office/drawing/2014/main" id="{6037F4AE-F06B-A1A1-E132-48413202B4C8}"/>
              </a:ext>
            </a:extLst>
          </p:cNvPr>
          <p:cNvGrpSpPr/>
          <p:nvPr/>
        </p:nvGrpSpPr>
        <p:grpSpPr>
          <a:xfrm>
            <a:off x="6139766" y="9557093"/>
            <a:ext cx="6096000" cy="533400"/>
            <a:chOff x="6629400" y="8953500"/>
            <a:chExt cx="6096000" cy="533400"/>
          </a:xfrm>
        </p:grpSpPr>
        <p:sp>
          <p:nvSpPr>
            <p:cNvPr id="5" name="TextBox 3">
              <a:extLst>
                <a:ext uri="{FF2B5EF4-FFF2-40B4-BE49-F238E27FC236}">
                  <a16:creationId xmlns:a16="http://schemas.microsoft.com/office/drawing/2014/main" id="{4AC15FC2-96C8-3385-5404-B06BD9D3999F}"/>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6" name="Freeform 4">
              <a:extLst>
                <a:ext uri="{FF2B5EF4-FFF2-40B4-BE49-F238E27FC236}">
                  <a16:creationId xmlns:a16="http://schemas.microsoft.com/office/drawing/2014/main" id="{8F410F5A-DF2E-01E7-946D-A3E9241CB8B5}"/>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4">
                <a:extLst>
                  <a:ext uri="{96DAC541-7B7A-43D3-8B79-37D633B846F1}">
                    <asvg:svgBlip xmlns:asvg="http://schemas.microsoft.com/office/drawing/2016/SVG/main" r:embed="rId8"/>
                  </a:ext>
                </a:extLst>
              </a:blip>
              <a:stretch>
                <a:fillRect/>
              </a:stretch>
            </a:blipFill>
          </p:spPr>
          <p:txBody>
            <a:bodyPr/>
            <a:lstStyle/>
            <a:p>
              <a:endParaRPr lang="de-DE" dirty="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g2dd21944bac_0_61"/>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836" name="Google Shape;836;g2dd21944bac_0_61"/>
          <p:cNvSpPr/>
          <p:nvPr/>
        </p:nvSpPr>
        <p:spPr>
          <a:xfrm>
            <a:off x="682331" y="486798"/>
            <a:ext cx="1030905" cy="1030905"/>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837" name="Google Shape;837;g2dd21944bac_0_61"/>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838" name="Google Shape;838;g2dd21944bac_0_61"/>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839" name="Google Shape;839;g2dd21944bac_0_61"/>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7">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845" name="Google Shape;845;g2dd21944bac_0_61"/>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846" name="Google Shape;846;g2dd21944bac_0_61"/>
          <p:cNvSpPr/>
          <p:nvPr/>
        </p:nvSpPr>
        <p:spPr>
          <a:xfrm>
            <a:off x="2974450" y="3401262"/>
            <a:ext cx="12247961" cy="3636875"/>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r>
              <a:rPr lang="de-DE" sz="3600" dirty="0">
                <a:solidFill>
                  <a:schemeClr val="dk1"/>
                </a:solidFill>
                <a:latin typeface="Montserrat" pitchFamily="2" charset="77"/>
                <a:ea typeface="Montserrat Black"/>
                <a:cs typeface="Montserrat Black"/>
                <a:sym typeface="Montserrat Black"/>
              </a:rPr>
              <a:t>Wie können wir </a:t>
            </a:r>
            <a:r>
              <a:rPr lang="de-DE" sz="3600" b="1" dirty="0">
                <a:solidFill>
                  <a:schemeClr val="dk1"/>
                </a:solidFill>
                <a:latin typeface="Montserrat" pitchFamily="2" charset="77"/>
                <a:ea typeface="Montserrat Black"/>
                <a:cs typeface="Montserrat Black"/>
                <a:sym typeface="Montserrat Black"/>
              </a:rPr>
              <a:t>(Person/Organisation A)</a:t>
            </a:r>
            <a:r>
              <a:rPr lang="de-DE" sz="3600" dirty="0">
                <a:solidFill>
                  <a:schemeClr val="dk1"/>
                </a:solidFill>
                <a:latin typeface="Montserrat" pitchFamily="2" charset="77"/>
                <a:ea typeface="Montserrat Black"/>
                <a:cs typeface="Montserrat Black"/>
                <a:sym typeface="Montserrat Black"/>
              </a:rPr>
              <a:t> helfen</a:t>
            </a:r>
          </a:p>
          <a:p>
            <a:pPr algn="ctr"/>
            <a:endParaRPr lang="de-DE" sz="3600" dirty="0">
              <a:solidFill>
                <a:schemeClr val="dk1"/>
              </a:solidFill>
              <a:latin typeface="Montserrat" pitchFamily="2" charset="77"/>
              <a:ea typeface="Montserrat Black"/>
              <a:cs typeface="Montserrat Black"/>
              <a:sym typeface="Montserrat Black"/>
            </a:endParaRPr>
          </a:p>
          <a:p>
            <a:pPr algn="ctr"/>
            <a:r>
              <a:rPr lang="de-DE" sz="3600" dirty="0">
                <a:solidFill>
                  <a:schemeClr val="dk1"/>
                </a:solidFill>
                <a:latin typeface="Montserrat" pitchFamily="2" charset="77"/>
                <a:ea typeface="Montserrat Black"/>
                <a:cs typeface="Montserrat Black"/>
                <a:sym typeface="Montserrat Black"/>
              </a:rPr>
              <a:t>beim Erreichen von </a:t>
            </a:r>
            <a:r>
              <a:rPr lang="de-DE" sz="3600" b="1" dirty="0">
                <a:solidFill>
                  <a:schemeClr val="dk1"/>
                </a:solidFill>
                <a:latin typeface="Montserrat" pitchFamily="2" charset="77"/>
                <a:ea typeface="Montserrat Black"/>
                <a:cs typeface="Montserrat Black"/>
                <a:sym typeface="Montserrat Black"/>
              </a:rPr>
              <a:t>(Bedarf/Bedürfnis B) </a:t>
            </a:r>
          </a:p>
          <a:p>
            <a:pPr algn="ctr"/>
            <a:endParaRPr lang="de-DE" sz="3600" dirty="0">
              <a:solidFill>
                <a:schemeClr val="dk1"/>
              </a:solidFill>
              <a:latin typeface="Montserrat" pitchFamily="2" charset="77"/>
              <a:ea typeface="Montserrat Black"/>
              <a:cs typeface="Montserrat Black"/>
              <a:sym typeface="Montserrat Black"/>
            </a:endParaRPr>
          </a:p>
          <a:p>
            <a:pPr algn="ctr"/>
            <a:r>
              <a:rPr lang="de-DE" sz="3600" dirty="0">
                <a:solidFill>
                  <a:schemeClr val="dk1"/>
                </a:solidFill>
                <a:latin typeface="Montserrat" pitchFamily="2" charset="77"/>
                <a:ea typeface="Montserrat Black"/>
                <a:cs typeface="Montserrat Black"/>
                <a:sym typeface="Montserrat Black"/>
              </a:rPr>
              <a:t>auch bei schwierigen </a:t>
            </a:r>
            <a:r>
              <a:rPr lang="de-DE" sz="3600" b="1" dirty="0">
                <a:solidFill>
                  <a:schemeClr val="dk1"/>
                </a:solidFill>
                <a:latin typeface="Montserrat" pitchFamily="2" charset="77"/>
                <a:ea typeface="Montserrat Black"/>
                <a:cs typeface="Montserrat Black"/>
                <a:sym typeface="Montserrat Black"/>
              </a:rPr>
              <a:t>(Herausforderung C)?</a:t>
            </a:r>
            <a:endParaRPr sz="3600" b="1" dirty="0">
              <a:solidFill>
                <a:schemeClr val="dk1"/>
              </a:solidFill>
              <a:latin typeface="Montserrat" pitchFamily="2" charset="77"/>
              <a:ea typeface="Montserrat Black"/>
              <a:cs typeface="Montserrat Black"/>
              <a:sym typeface="Montserrat Black"/>
            </a:endParaRPr>
          </a:p>
        </p:txBody>
      </p:sp>
      <p:sp>
        <p:nvSpPr>
          <p:cNvPr id="2" name="Abgerundetes Rechteck 1">
            <a:extLst>
              <a:ext uri="{FF2B5EF4-FFF2-40B4-BE49-F238E27FC236}">
                <a16:creationId xmlns:a16="http://schemas.microsoft.com/office/drawing/2014/main" id="{B2C4AC7A-1FD6-D78D-EFBF-D57D5B668DAF}"/>
              </a:ext>
            </a:extLst>
          </p:cNvPr>
          <p:cNvSpPr/>
          <p:nvPr/>
        </p:nvSpPr>
        <p:spPr>
          <a:xfrm>
            <a:off x="5293520" y="392843"/>
            <a:ext cx="770453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635B1B52-8EC8-E4D0-982A-63C9853C7FA6}"/>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Define Problem</a:t>
            </a:r>
            <a:endParaRPr sz="2700" dirty="0"/>
          </a:p>
        </p:txBody>
      </p:sp>
      <p:grpSp>
        <p:nvGrpSpPr>
          <p:cNvPr id="4" name="Gruppieren 3">
            <a:extLst>
              <a:ext uri="{FF2B5EF4-FFF2-40B4-BE49-F238E27FC236}">
                <a16:creationId xmlns:a16="http://schemas.microsoft.com/office/drawing/2014/main" id="{DB377B96-B87F-53DA-C553-F2AEC386F727}"/>
              </a:ext>
            </a:extLst>
          </p:cNvPr>
          <p:cNvGrpSpPr/>
          <p:nvPr/>
        </p:nvGrpSpPr>
        <p:grpSpPr>
          <a:xfrm>
            <a:off x="6139766" y="9557093"/>
            <a:ext cx="6096000" cy="533400"/>
            <a:chOff x="6629400" y="8953500"/>
            <a:chExt cx="6096000" cy="533400"/>
          </a:xfrm>
        </p:grpSpPr>
        <p:sp>
          <p:nvSpPr>
            <p:cNvPr id="5" name="TextBox 3">
              <a:extLst>
                <a:ext uri="{FF2B5EF4-FFF2-40B4-BE49-F238E27FC236}">
                  <a16:creationId xmlns:a16="http://schemas.microsoft.com/office/drawing/2014/main" id="{18C7AFB3-F8BC-698C-007F-ED7B01329A02}"/>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6" name="Freeform 4">
              <a:extLst>
                <a:ext uri="{FF2B5EF4-FFF2-40B4-BE49-F238E27FC236}">
                  <a16:creationId xmlns:a16="http://schemas.microsoft.com/office/drawing/2014/main" id="{55593484-603F-AD1A-AE0B-25A8E483A607}"/>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4">
                <a:extLst>
                  <a:ext uri="{96DAC541-7B7A-43D3-8B79-37D633B846F1}">
                    <asvg:svgBlip xmlns:asvg="http://schemas.microsoft.com/office/drawing/2016/SVG/main" r:embed="rId8"/>
                  </a:ext>
                </a:extLst>
              </a:blip>
              <a:stretch>
                <a:fillRect/>
              </a:stretch>
            </a:blipFill>
          </p:spPr>
          <p:txBody>
            <a:bodyPr/>
            <a:lstStyle/>
            <a:p>
              <a:endParaRPr lang="de-DE"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28"/>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b="1">
              <a:solidFill>
                <a:schemeClr val="dk1"/>
              </a:solidFill>
              <a:latin typeface="Arial"/>
              <a:ea typeface="Arial"/>
              <a:cs typeface="Arial"/>
              <a:sym typeface="Arial"/>
            </a:endParaRPr>
          </a:p>
        </p:txBody>
      </p:sp>
      <p:sp>
        <p:nvSpPr>
          <p:cNvPr id="765" name="Google Shape;765;p28"/>
          <p:cNvSpPr/>
          <p:nvPr/>
        </p:nvSpPr>
        <p:spPr>
          <a:xfrm>
            <a:off x="682331" y="486798"/>
            <a:ext cx="1030905" cy="1030905"/>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66" name="Google Shape;766;p28"/>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67" name="Google Shape;767;p28"/>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68" name="Google Shape;768;p28"/>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7">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769" name="Google Shape;769;p28"/>
          <p:cNvSpPr txBox="1">
            <a:spLocks noGrp="1"/>
          </p:cNvSpPr>
          <p:nvPr>
            <p:ph type="ftr" idx="11"/>
          </p:nvPr>
        </p:nvSpPr>
        <p:spPr>
          <a:xfrm>
            <a:off x="6057900" y="9534525"/>
            <a:ext cx="6172200" cy="547650"/>
          </a:xfrm>
          <a:prstGeom prst="rect">
            <a:avLst/>
          </a:prstGeom>
          <a:noFill/>
          <a:ln>
            <a:noFill/>
          </a:ln>
        </p:spPr>
        <p:txBody>
          <a:bodyPr spcFirstLastPara="1" vert="horz" wrap="square" lIns="137138" tIns="68550" rIns="137138" bIns="68550" rtlCol="0" anchor="ctr" anchorCtr="0">
            <a:noAutofit/>
          </a:bodyPr>
          <a:lstStyle/>
          <a:p>
            <a:r>
              <a:rPr lang="en-US">
                <a:solidFill>
                  <a:srgbClr val="FFFFFF"/>
                </a:solidFill>
              </a:rPr>
              <a:t>Future Founders Initiative</a:t>
            </a:r>
            <a:endParaRPr/>
          </a:p>
        </p:txBody>
      </p:sp>
      <p:sp>
        <p:nvSpPr>
          <p:cNvPr id="770" name="Google Shape;770;p28"/>
          <p:cNvSpPr txBox="1">
            <a:spLocks noGrp="1"/>
          </p:cNvSpPr>
          <p:nvPr>
            <p:ph type="sldNum" idx="12"/>
          </p:nvPr>
        </p:nvSpPr>
        <p:spPr>
          <a:xfrm>
            <a:off x="12915900" y="9534525"/>
            <a:ext cx="4114800" cy="547650"/>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solidFill>
                  <a:schemeClr val="lt1"/>
                </a:solidFill>
              </a:rPr>
              <a:pPr/>
              <a:t>37</a:t>
            </a:fld>
            <a:endParaRPr>
              <a:solidFill>
                <a:schemeClr val="lt1"/>
              </a:solidFill>
            </a:endParaRPr>
          </a:p>
        </p:txBody>
      </p:sp>
      <p:sp>
        <p:nvSpPr>
          <p:cNvPr id="771" name="Google Shape;771;p28"/>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pic>
        <p:nvPicPr>
          <p:cNvPr id="775" name="Google Shape;775;p28"/>
          <p:cNvPicPr preferRelativeResize="0"/>
          <p:nvPr/>
        </p:nvPicPr>
        <p:blipFill rotWithShape="1">
          <a:blip r:embed="rId8">
            <a:alphaModFix/>
          </a:blip>
          <a:srcRect/>
          <a:stretch/>
        </p:blipFill>
        <p:spPr>
          <a:xfrm>
            <a:off x="1219225" y="2260222"/>
            <a:ext cx="15849551" cy="6290801"/>
          </a:xfrm>
          <a:prstGeom prst="rect">
            <a:avLst/>
          </a:prstGeom>
          <a:noFill/>
          <a:ln>
            <a:noFill/>
          </a:ln>
        </p:spPr>
      </p:pic>
      <p:sp>
        <p:nvSpPr>
          <p:cNvPr id="2" name="Freeform 7">
            <a:extLst>
              <a:ext uri="{FF2B5EF4-FFF2-40B4-BE49-F238E27FC236}">
                <a16:creationId xmlns:a16="http://schemas.microsoft.com/office/drawing/2014/main" id="{A188D769-BC3A-2C9F-F303-FC4BD59BA5B5}"/>
              </a:ext>
            </a:extLst>
          </p:cNvPr>
          <p:cNvSpPr/>
          <p:nvPr/>
        </p:nvSpPr>
        <p:spPr>
          <a:xfrm>
            <a:off x="6174833" y="438683"/>
            <a:ext cx="5938197" cy="1337474"/>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9">
              <a:extLst>
                <a:ext uri="{96DAC541-7B7A-43D3-8B79-37D633B846F1}">
                  <asvg:svgBlip xmlns:asvg="http://schemas.microsoft.com/office/drawing/2016/SVG/main" r:embed="rId10"/>
                </a:ext>
              </a:extLst>
            </a:blip>
            <a:stretch>
              <a:fillRect b="-313743"/>
            </a:stretch>
          </a:blipFill>
        </p:spPr>
        <p:txBody>
          <a:bodyPr/>
          <a:lstStyle/>
          <a:p>
            <a:endParaRPr lang="en-US" sz="2700" dirty="0"/>
          </a:p>
        </p:txBody>
      </p:sp>
      <p:sp>
        <p:nvSpPr>
          <p:cNvPr id="3" name="Google Shape;757;p27">
            <a:extLst>
              <a:ext uri="{FF2B5EF4-FFF2-40B4-BE49-F238E27FC236}">
                <a16:creationId xmlns:a16="http://schemas.microsoft.com/office/drawing/2014/main" id="{68BBDE0A-64FC-C417-2144-5633F868A6C9}"/>
              </a:ext>
            </a:extLst>
          </p:cNvPr>
          <p:cNvSpPr txBox="1"/>
          <p:nvPr/>
        </p:nvSpPr>
        <p:spPr>
          <a:xfrm>
            <a:off x="6169206" y="998458"/>
            <a:ext cx="59494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Synthesis</a:t>
            </a:r>
            <a:endParaRPr sz="27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5">
          <a:extLst>
            <a:ext uri="{FF2B5EF4-FFF2-40B4-BE49-F238E27FC236}">
              <a16:creationId xmlns:a16="http://schemas.microsoft.com/office/drawing/2014/main" id="{E24148F1-4E37-CAD1-1A57-93B7BBF98617}"/>
            </a:ext>
          </a:extLst>
        </p:cNvPr>
        <p:cNvGrpSpPr/>
        <p:nvPr/>
      </p:nvGrpSpPr>
      <p:grpSpPr>
        <a:xfrm>
          <a:off x="0" y="0"/>
          <a:ext cx="0" cy="0"/>
          <a:chOff x="0" y="0"/>
          <a:chExt cx="0" cy="0"/>
        </a:xfrm>
      </p:grpSpPr>
      <p:sp>
        <p:nvSpPr>
          <p:cNvPr id="526" name="Google Shape;526;g339638a1c31_0_344">
            <a:extLst>
              <a:ext uri="{FF2B5EF4-FFF2-40B4-BE49-F238E27FC236}">
                <a16:creationId xmlns:a16="http://schemas.microsoft.com/office/drawing/2014/main" id="{7B085AD2-9B49-C9CE-95F5-1A6EBDDAACE7}"/>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27" name="Google Shape;527;g339638a1c31_0_344">
            <a:extLst>
              <a:ext uri="{FF2B5EF4-FFF2-40B4-BE49-F238E27FC236}">
                <a16:creationId xmlns:a16="http://schemas.microsoft.com/office/drawing/2014/main" id="{F853FB11-9CEB-8F10-3941-54F7107A476B}"/>
              </a:ext>
            </a:extLst>
          </p:cNvPr>
          <p:cNvSpPr/>
          <p:nvPr/>
        </p:nvSpPr>
        <p:spPr>
          <a:xfrm>
            <a:off x="682331" y="486798"/>
            <a:ext cx="1030905" cy="1030905"/>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28" name="Google Shape;528;g339638a1c31_0_344">
            <a:extLst>
              <a:ext uri="{FF2B5EF4-FFF2-40B4-BE49-F238E27FC236}">
                <a16:creationId xmlns:a16="http://schemas.microsoft.com/office/drawing/2014/main" id="{2B66F48B-1564-561F-EE90-137E719333B6}"/>
              </a:ext>
            </a:extLst>
          </p:cNvPr>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29" name="Google Shape;529;g339638a1c31_0_344">
            <a:extLst>
              <a:ext uri="{FF2B5EF4-FFF2-40B4-BE49-F238E27FC236}">
                <a16:creationId xmlns:a16="http://schemas.microsoft.com/office/drawing/2014/main" id="{44A2C60E-6256-BAF9-26B7-B16D2F75E6C0}"/>
              </a:ext>
            </a:extLst>
          </p:cNvPr>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30" name="Google Shape;530;g339638a1c31_0_344">
            <a:extLst>
              <a:ext uri="{FF2B5EF4-FFF2-40B4-BE49-F238E27FC236}">
                <a16:creationId xmlns:a16="http://schemas.microsoft.com/office/drawing/2014/main" id="{40EB34A9-0A7A-C84E-6F30-17C99AD7B8B5}"/>
              </a:ext>
            </a:extLst>
          </p:cNvPr>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7">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536" name="Google Shape;536;g339638a1c31_0_344">
            <a:extLst>
              <a:ext uri="{FF2B5EF4-FFF2-40B4-BE49-F238E27FC236}">
                <a16:creationId xmlns:a16="http://schemas.microsoft.com/office/drawing/2014/main" id="{D46E0C40-22A6-AE98-EBD5-278375C1FCBE}"/>
              </a:ext>
            </a:extLst>
          </p:cNvPr>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537" name="Google Shape;537;g339638a1c31_0_344">
            <a:extLst>
              <a:ext uri="{FF2B5EF4-FFF2-40B4-BE49-F238E27FC236}">
                <a16:creationId xmlns:a16="http://schemas.microsoft.com/office/drawing/2014/main" id="{71634206-471B-DE05-E550-B9193F52F346}"/>
              </a:ext>
            </a:extLst>
          </p:cNvPr>
          <p:cNvSpPr/>
          <p:nvPr/>
        </p:nvSpPr>
        <p:spPr>
          <a:xfrm>
            <a:off x="2137050" y="2096553"/>
            <a:ext cx="14013900" cy="5364396"/>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538" name="Google Shape;538;g339638a1c31_0_344">
            <a:extLst>
              <a:ext uri="{FF2B5EF4-FFF2-40B4-BE49-F238E27FC236}">
                <a16:creationId xmlns:a16="http://schemas.microsoft.com/office/drawing/2014/main" id="{537B5294-D10A-AE03-9560-0B92090C60B4}"/>
              </a:ext>
            </a:extLst>
          </p:cNvPr>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pPr algn="ctr"/>
            <a:endParaRPr sz="2700">
              <a:solidFill>
                <a:schemeClr val="dk1"/>
              </a:solidFill>
            </a:endParaRPr>
          </a:p>
        </p:txBody>
      </p:sp>
      <p:pic>
        <p:nvPicPr>
          <p:cNvPr id="3" name="Grafik 2" descr="Ein Bild, das Text, Schrift, Reihe, Screenshot enthält.&#10;&#10;KI-generierte Inhalte können fehlerhaft sein.">
            <a:extLst>
              <a:ext uri="{FF2B5EF4-FFF2-40B4-BE49-F238E27FC236}">
                <a16:creationId xmlns:a16="http://schemas.microsoft.com/office/drawing/2014/main" id="{A0CCE9ED-EC62-EC70-6B65-6E789E5119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63138" y="2591973"/>
            <a:ext cx="12192359" cy="4367082"/>
          </a:xfrm>
          <a:prstGeom prst="rect">
            <a:avLst/>
          </a:prstGeom>
        </p:spPr>
      </p:pic>
      <p:sp>
        <p:nvSpPr>
          <p:cNvPr id="5" name="Abgerundetes Rechteck 4">
            <a:extLst>
              <a:ext uri="{FF2B5EF4-FFF2-40B4-BE49-F238E27FC236}">
                <a16:creationId xmlns:a16="http://schemas.microsoft.com/office/drawing/2014/main" id="{F24FF761-B089-955B-E5F6-1B74CA358D55}"/>
              </a:ext>
            </a:extLst>
          </p:cNvPr>
          <p:cNvSpPr/>
          <p:nvPr/>
        </p:nvSpPr>
        <p:spPr>
          <a:xfrm>
            <a:off x="5036344" y="392843"/>
            <a:ext cx="8251031"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6" name="Google Shape;757;p27">
            <a:extLst>
              <a:ext uri="{FF2B5EF4-FFF2-40B4-BE49-F238E27FC236}">
                <a16:creationId xmlns:a16="http://schemas.microsoft.com/office/drawing/2014/main" id="{B9E3761D-1884-4A05-6AEF-D1B25A6E0F6F}"/>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Design Thinking</a:t>
            </a:r>
            <a:endParaRPr sz="2700" dirty="0"/>
          </a:p>
        </p:txBody>
      </p:sp>
      <p:grpSp>
        <p:nvGrpSpPr>
          <p:cNvPr id="2" name="Gruppieren 1">
            <a:extLst>
              <a:ext uri="{FF2B5EF4-FFF2-40B4-BE49-F238E27FC236}">
                <a16:creationId xmlns:a16="http://schemas.microsoft.com/office/drawing/2014/main" id="{8FDEC5E5-CE34-4362-5639-3612A2D85AED}"/>
              </a:ext>
            </a:extLst>
          </p:cNvPr>
          <p:cNvGrpSpPr/>
          <p:nvPr/>
        </p:nvGrpSpPr>
        <p:grpSpPr>
          <a:xfrm>
            <a:off x="6139766" y="9557093"/>
            <a:ext cx="6096000" cy="533400"/>
            <a:chOff x="6629400" y="8953500"/>
            <a:chExt cx="6096000" cy="533400"/>
          </a:xfrm>
        </p:grpSpPr>
        <p:sp>
          <p:nvSpPr>
            <p:cNvPr id="4" name="TextBox 3">
              <a:extLst>
                <a:ext uri="{FF2B5EF4-FFF2-40B4-BE49-F238E27FC236}">
                  <a16:creationId xmlns:a16="http://schemas.microsoft.com/office/drawing/2014/main" id="{EC13F15F-09C3-9870-608E-990B94BE746A}"/>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AA983F36-FC84-6151-0EDA-0B935751369D}"/>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4">
                <a:extLst>
                  <a:ext uri="{96DAC541-7B7A-43D3-8B79-37D633B846F1}">
                    <asvg:svgBlip xmlns:asvg="http://schemas.microsoft.com/office/drawing/2016/SVG/main" r:embed="rId9"/>
                  </a:ext>
                </a:extLst>
              </a:blip>
              <a:stretch>
                <a:fillRect/>
              </a:stretch>
            </a:blipFill>
          </p:spPr>
          <p:txBody>
            <a:bodyPr/>
            <a:lstStyle/>
            <a:p>
              <a:endParaRPr lang="de-DE" dirty="0"/>
            </a:p>
          </p:txBody>
        </p:sp>
      </p:grpSp>
    </p:spTree>
    <p:extLst>
      <p:ext uri="{BB962C8B-B14F-4D97-AF65-F5344CB8AC3E}">
        <p14:creationId xmlns:p14="http://schemas.microsoft.com/office/powerpoint/2010/main" val="253715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7D52D208-375E-3110-5AF5-78EFF9AB4A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AC25EF-1F67-0025-8222-601038BB534D}"/>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4F02DB78-EA0A-1359-7FF8-E9253E942F18}"/>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943DFCC0-F145-808D-37A4-3DF30C1412D8}"/>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D1D9E15D-B790-C2B9-A106-71DED8C56A7D}"/>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5DF64AE3-4639-CC85-12DF-6AE4CC41DAF5}"/>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B695E8E0-C883-BA8C-DE76-CF0F351349DF}"/>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C30E3F7F-8423-AD98-6009-81AED97AB183}"/>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2ACE96C9-B3DA-72F7-13D6-7736496EDE78}"/>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66E67693-D36F-91A3-DE46-31EB45E4CE7D}"/>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46129E72-193A-D12B-90EC-031FBBB17DA3}"/>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1908BA7C-15C7-4580-E65A-4BCD57CE4F94}"/>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4441C1DE-BA9B-D9A4-CCAD-87614ABA128D}"/>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01E4D634-18F9-797E-9EC0-447F28F82E07}"/>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64051A7D-F605-14A1-3A8B-3FE7CDACB657}"/>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15738591-061F-7C5F-4A18-8C8C6D2D4A7E}"/>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DB8009AE-671D-5756-56CC-813C4CEEFC90}"/>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9D8A3BCC-88D9-D423-D009-F20F3A658133}"/>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61AA133B-3BF8-0C09-14D5-D45D50EED8CC}"/>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B6CE6B95-01BB-10F2-7907-D3F748A49DE5}"/>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C6881284-5068-1BC9-7591-82C511F8FDBF}"/>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9DB5298F-18F8-4740-09D4-8774505E2A4C}"/>
              </a:ext>
            </a:extLst>
          </p:cNvPr>
          <p:cNvGrpSpPr/>
          <p:nvPr/>
        </p:nvGrpSpPr>
        <p:grpSpPr>
          <a:xfrm>
            <a:off x="4362532" y="6215661"/>
            <a:ext cx="4218743" cy="560631"/>
            <a:chOff x="0" y="0"/>
            <a:chExt cx="2575545" cy="272475"/>
          </a:xfrm>
          <a:solidFill>
            <a:srgbClr val="FFD966"/>
          </a:solidFill>
        </p:grpSpPr>
        <p:sp>
          <p:nvSpPr>
            <p:cNvPr id="29" name="Google Shape;246;p6">
              <a:extLst>
                <a:ext uri="{FF2B5EF4-FFF2-40B4-BE49-F238E27FC236}">
                  <a16:creationId xmlns:a16="http://schemas.microsoft.com/office/drawing/2014/main" id="{3299D756-EE5D-A87D-D581-6585D4A302B5}"/>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64B44355-9BE1-D952-148E-E4B2DB147790}"/>
                </a:ext>
              </a:extLst>
            </p:cNvPr>
            <p:cNvSpPr txBox="1"/>
            <p:nvPr/>
          </p:nvSpPr>
          <p:spPr>
            <a:xfrm>
              <a:off x="0" y="38100"/>
              <a:ext cx="2575545" cy="234375"/>
            </a:xfrm>
            <a:prstGeom prst="rect">
              <a:avLst/>
            </a:prstGeom>
            <a:grp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284D81D8-DBAC-71E3-C319-C6981DDE7DC7}"/>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003A7557-D2A3-7500-209C-CEBB0A516ABE}"/>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AC72F016-1C4A-04D2-0D60-12B7D0D793C4}"/>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34CE043A-B256-A461-0A91-B8257553E69A}"/>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76FDB1B4-36D6-3858-03ED-E0ADC70F4CAF}"/>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3BF6C377-FBC9-CFA3-B6D4-B05DFD17886F}"/>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D416F1A9-3567-0E37-D230-699D2815F137}"/>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F096B98C-4A18-D731-730D-AF6E33C6EB92}"/>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660A96CC-60C8-4774-1B35-90C0FAA867D0}"/>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58202ABE-CA55-5A61-611C-9CD11ACDA50A}"/>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72EC5272-9C9E-4788-D174-2CE1AE84DB12}"/>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99F90E3F-EB7D-2AB9-CCD5-629451556FC9}"/>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2CF3EA1B-433E-7E64-6E80-7E91E3AB10E5}"/>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BB7136E4-5805-4D23-0026-0F25C8BFB0B4}"/>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98A00FE3-CAFB-4F5C-64AA-5150B768FC8D}"/>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71449E01-F1B8-13EF-B6CE-7C8AB9E197E9}"/>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E29321F1-4CE9-04EA-5C55-2C552E0A2FEC}"/>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4DA16A2D-1706-FFCD-D077-93923E0A3A1B}"/>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B0EFF33E-A4F4-9283-CF7E-710FF50A3450}"/>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9F54E14E-EA55-6818-338C-B88215F1C2AC}"/>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B001B74C-B0B1-7F52-93D5-AE6BFD4A0734}"/>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236FC14E-BD43-408A-AE0E-4A6EE4E9B618}"/>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F228D6C9-7FBE-0A09-3BA2-19951C88DDDD}"/>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C83F2CF8-EEC7-9123-87BD-DFC1D0BF416A}"/>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513470D2-051F-C88F-73C4-A86B61A39B81}"/>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D6780C38-11B7-9619-B910-E14978871EE9}"/>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FD1E7303-669C-653C-703B-F50A707907F2}"/>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86402023-F5EC-8A8D-E412-71F19362EB8C}"/>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36FC784E-462C-5D44-A383-0D90084E2F25}"/>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E69938AD-4168-BF06-AC1B-8737BED0734E}"/>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975732C9-6AE5-7D56-8368-5C89CA0B3E30}"/>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EA630EA5-17AA-8CA5-2FFF-1B33E5DA9272}"/>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8EF0C950-C005-248E-0DEF-05A5AE73252A}"/>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42B26CBE-3679-B62F-7802-964220628BD5}"/>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FCF7F383-1E82-9BA0-10CA-AC2498105B2B}"/>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9D585563-EB2A-FC0C-B80D-83EC132CFEE2}"/>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265C8247-CD60-302C-E74B-9044DE096D54}"/>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C96D5DAB-9B4A-665D-A337-47425E9F1640}"/>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85A5621B-920D-A86A-87DB-71A2B50ECBF4}"/>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BBC8E604-FF89-2556-9E24-60BE71969BBD}"/>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8F2C7DB0-0ABE-E219-DEF1-7E8F45A5D160}"/>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51650E81-9E00-61D2-6CC9-EF19FF423171}"/>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21820CA8-EA58-A31A-0951-CDF3C8086507}"/>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83CF6812-B484-2DCB-EE29-9E81A3A3616B}"/>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0FF0B512-2206-B8AB-3CDF-A0E3C6B80E85}"/>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E17EF527-5B40-BB3D-2442-AB1EED6619E6}"/>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1C56FB7D-29D5-A592-9402-23B276F05DFD}"/>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BE2A9892-C170-5B91-2415-B542BDCCB8D7}"/>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48CF51E2-B85B-358C-E516-9069B379D6D3}"/>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3F4BACCA-C4CD-6BC2-E3F5-B22BA0C56E34}"/>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467434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8" name="Freeform 8"/>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9" name="Freeform 9"/>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10" name="Freeform 10"/>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11" name="Freeform 11"/>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12" name="TextBox 12"/>
          <p:cNvSpPr txBox="1"/>
          <p:nvPr/>
        </p:nvSpPr>
        <p:spPr>
          <a:xfrm>
            <a:off x="9671765" y="6658725"/>
            <a:ext cx="3066048" cy="381402"/>
          </a:xfrm>
          <a:prstGeom prst="rect">
            <a:avLst/>
          </a:prstGeom>
        </p:spPr>
        <p:txBody>
          <a:bodyPr lIns="0" tIns="0" rIns="0" bIns="0" rtlCol="0" anchor="t">
            <a:spAutoFit/>
          </a:bodyPr>
          <a:lstStyle/>
          <a:p>
            <a:pPr algn="ctr">
              <a:lnSpc>
                <a:spcPts val="3127"/>
              </a:lnSpc>
            </a:pPr>
            <a:r>
              <a:rPr lang="en-US" sz="2234" b="1">
                <a:solidFill>
                  <a:srgbClr val="FFFFFF"/>
                </a:solidFill>
                <a:latin typeface="DM Sans Bold"/>
                <a:ea typeface="DM Sans Bold"/>
                <a:cs typeface="DM Sans Bold"/>
                <a:sym typeface="DM Sans Bold"/>
              </a:rPr>
              <a:t>ANNA ERDTMANN</a:t>
            </a:r>
          </a:p>
        </p:txBody>
      </p:sp>
      <p:sp>
        <p:nvSpPr>
          <p:cNvPr id="14" name="TextBox 14"/>
          <p:cNvSpPr txBox="1"/>
          <p:nvPr/>
        </p:nvSpPr>
        <p:spPr>
          <a:xfrm>
            <a:off x="5515696" y="6658725"/>
            <a:ext cx="3066048" cy="381402"/>
          </a:xfrm>
          <a:prstGeom prst="rect">
            <a:avLst/>
          </a:prstGeom>
        </p:spPr>
        <p:txBody>
          <a:bodyPr lIns="0" tIns="0" rIns="0" bIns="0" rtlCol="0" anchor="t">
            <a:spAutoFit/>
          </a:bodyPr>
          <a:lstStyle/>
          <a:p>
            <a:pPr algn="ctr">
              <a:lnSpc>
                <a:spcPts val="3127"/>
              </a:lnSpc>
            </a:pPr>
            <a:r>
              <a:rPr lang="en-US" sz="2234" b="1">
                <a:solidFill>
                  <a:srgbClr val="FFFFFF"/>
                </a:solidFill>
                <a:latin typeface="DM Sans Bold"/>
                <a:ea typeface="DM Sans Bold"/>
                <a:cs typeface="DM Sans Bold"/>
                <a:sym typeface="DM Sans Bold"/>
              </a:rPr>
              <a:t>MAX VAN BENTUM</a:t>
            </a:r>
          </a:p>
        </p:txBody>
      </p:sp>
      <p:sp>
        <p:nvSpPr>
          <p:cNvPr id="16" name="TextBox 16"/>
          <p:cNvSpPr txBox="1"/>
          <p:nvPr/>
        </p:nvSpPr>
        <p:spPr>
          <a:xfrm>
            <a:off x="14041763" y="6658725"/>
            <a:ext cx="3066048" cy="381402"/>
          </a:xfrm>
          <a:prstGeom prst="rect">
            <a:avLst/>
          </a:prstGeom>
        </p:spPr>
        <p:txBody>
          <a:bodyPr lIns="0" tIns="0" rIns="0" bIns="0" rtlCol="0" anchor="t">
            <a:spAutoFit/>
          </a:bodyPr>
          <a:lstStyle/>
          <a:p>
            <a:pPr algn="ctr">
              <a:lnSpc>
                <a:spcPts val="3127"/>
              </a:lnSpc>
            </a:pPr>
            <a:r>
              <a:rPr lang="en-US" sz="2234" b="1">
                <a:solidFill>
                  <a:srgbClr val="FFFFFF"/>
                </a:solidFill>
                <a:latin typeface="DM Sans Bold"/>
                <a:ea typeface="DM Sans Bold"/>
                <a:cs typeface="DM Sans Bold"/>
                <a:sym typeface="DM Sans Bold"/>
              </a:rPr>
              <a:t>OSCAR STACH</a:t>
            </a:r>
          </a:p>
        </p:txBody>
      </p:sp>
      <p:sp>
        <p:nvSpPr>
          <p:cNvPr id="17" name="TextBox 17"/>
          <p:cNvSpPr txBox="1"/>
          <p:nvPr/>
        </p:nvSpPr>
        <p:spPr>
          <a:xfrm>
            <a:off x="1054414" y="6658725"/>
            <a:ext cx="3066048" cy="381402"/>
          </a:xfrm>
          <a:prstGeom prst="rect">
            <a:avLst/>
          </a:prstGeom>
        </p:spPr>
        <p:txBody>
          <a:bodyPr lIns="0" tIns="0" rIns="0" bIns="0" rtlCol="0" anchor="t">
            <a:spAutoFit/>
          </a:bodyPr>
          <a:lstStyle/>
          <a:p>
            <a:pPr algn="ctr">
              <a:lnSpc>
                <a:spcPts val="3127"/>
              </a:lnSpc>
            </a:pPr>
            <a:r>
              <a:rPr lang="en-US" sz="2234" b="1">
                <a:solidFill>
                  <a:srgbClr val="FFFFFF"/>
                </a:solidFill>
                <a:latin typeface="DM Sans Bold"/>
                <a:ea typeface="DM Sans Bold"/>
                <a:cs typeface="DM Sans Bold"/>
                <a:sym typeface="DM Sans Bold"/>
              </a:rPr>
              <a:t>HENNING STEIN</a:t>
            </a:r>
          </a:p>
        </p:txBody>
      </p:sp>
      <p:grpSp>
        <p:nvGrpSpPr>
          <p:cNvPr id="26" name="Gruppieren 25">
            <a:extLst>
              <a:ext uri="{FF2B5EF4-FFF2-40B4-BE49-F238E27FC236}">
                <a16:creationId xmlns:a16="http://schemas.microsoft.com/office/drawing/2014/main" id="{940B8B52-4ACE-10BC-9D66-C4D3EF83A573}"/>
              </a:ext>
            </a:extLst>
          </p:cNvPr>
          <p:cNvGrpSpPr/>
          <p:nvPr/>
        </p:nvGrpSpPr>
        <p:grpSpPr>
          <a:xfrm>
            <a:off x="1137682" y="2679807"/>
            <a:ext cx="15884235" cy="3841260"/>
            <a:chOff x="1137682" y="2679807"/>
            <a:chExt cx="15884235" cy="3841260"/>
          </a:xfrm>
        </p:grpSpPr>
        <p:sp>
          <p:nvSpPr>
            <p:cNvPr id="13" name="Freeform 13"/>
            <p:cNvSpPr/>
            <p:nvPr/>
          </p:nvSpPr>
          <p:spPr>
            <a:xfrm>
              <a:off x="9755033" y="2712519"/>
              <a:ext cx="2899512" cy="3803332"/>
            </a:xfrm>
            <a:prstGeom prst="roundRect">
              <a:avLst/>
            </a:prstGeom>
            <a:blipFill>
              <a:blip r:embed="rId10"/>
              <a:stretch>
                <a:fillRect l="-75765" t="-8425" r="-77076"/>
              </a:stretch>
            </a:blipFill>
          </p:spPr>
          <p:txBody>
            <a:bodyPr/>
            <a:lstStyle/>
            <a:p>
              <a:endParaRPr lang="de-DE"/>
            </a:p>
          </p:txBody>
        </p:sp>
        <p:sp>
          <p:nvSpPr>
            <p:cNvPr id="15" name="Freeform 15"/>
            <p:cNvSpPr/>
            <p:nvPr/>
          </p:nvSpPr>
          <p:spPr>
            <a:xfrm>
              <a:off x="5598964" y="2712519"/>
              <a:ext cx="2899512" cy="3808548"/>
            </a:xfrm>
            <a:prstGeom prst="roundRect">
              <a:avLst/>
            </a:prstGeom>
            <a:blipFill>
              <a:blip r:embed="rId11"/>
              <a:stretch>
                <a:fillRect l="-28820" r="-46314"/>
              </a:stretch>
            </a:blipFill>
          </p:spPr>
          <p:txBody>
            <a:bodyPr/>
            <a:lstStyle/>
            <a:p>
              <a:endParaRPr lang="de-DE"/>
            </a:p>
          </p:txBody>
        </p:sp>
        <p:sp>
          <p:nvSpPr>
            <p:cNvPr id="18" name="Freeform 18"/>
            <p:cNvSpPr/>
            <p:nvPr/>
          </p:nvSpPr>
          <p:spPr>
            <a:xfrm>
              <a:off x="1137682" y="2712519"/>
              <a:ext cx="2899512" cy="3803332"/>
            </a:xfrm>
            <a:prstGeom prst="roundRect">
              <a:avLst/>
            </a:prstGeom>
            <a:blipFill>
              <a:blip r:embed="rId12"/>
              <a:stretch>
                <a:fillRect l="-35481" t="-15376" r="-27840" b="-4919"/>
              </a:stretch>
            </a:blipFill>
          </p:spPr>
          <p:txBody>
            <a:bodyPr/>
            <a:lstStyle/>
            <a:p>
              <a:endParaRPr lang="de-DE"/>
            </a:p>
          </p:txBody>
        </p:sp>
        <p:sp>
          <p:nvSpPr>
            <p:cNvPr id="19" name="Freeform 19"/>
            <p:cNvSpPr/>
            <p:nvPr/>
          </p:nvSpPr>
          <p:spPr>
            <a:xfrm>
              <a:off x="14127658" y="2679807"/>
              <a:ext cx="2894259" cy="3841259"/>
            </a:xfrm>
            <a:prstGeom prst="roundRect">
              <a:avLst/>
            </a:prstGeom>
            <a:blipFill>
              <a:blip r:embed="rId13"/>
              <a:stretch>
                <a:fillRect l="-32633" r="-14119"/>
              </a:stretch>
            </a:blipFill>
          </p:spPr>
          <p:txBody>
            <a:bodyPr/>
            <a:lstStyle/>
            <a:p>
              <a:endParaRPr lang="de-DE"/>
            </a:p>
          </p:txBody>
        </p:sp>
      </p:grpSp>
      <p:sp>
        <p:nvSpPr>
          <p:cNvPr id="20" name="TextBox 20"/>
          <p:cNvSpPr txBox="1"/>
          <p:nvPr/>
        </p:nvSpPr>
        <p:spPr>
          <a:xfrm>
            <a:off x="9671765" y="7128638"/>
            <a:ext cx="3261857" cy="468333"/>
          </a:xfrm>
          <a:prstGeom prst="rect">
            <a:avLst/>
          </a:prstGeom>
        </p:spPr>
        <p:txBody>
          <a:bodyPr lIns="0" tIns="0" rIns="0" bIns="0" rtlCol="0" anchor="t">
            <a:spAutoFit/>
          </a:bodyPr>
          <a:lstStyle/>
          <a:p>
            <a:pPr marL="379548" lvl="1" indent="-189774" algn="ctr">
              <a:lnSpc>
                <a:spcPts val="1757"/>
              </a:lnSpc>
              <a:buFont typeface="Arial"/>
              <a:buChar char="•"/>
            </a:pPr>
            <a:r>
              <a:rPr lang="en-US" sz="1757">
                <a:solidFill>
                  <a:srgbClr val="FFFFFF"/>
                </a:solidFill>
                <a:latin typeface="DM Sans"/>
                <a:ea typeface="DM Sans"/>
                <a:cs typeface="DM Sans"/>
                <a:sym typeface="DM Sans"/>
              </a:rPr>
              <a:t>H_Ventures 2. Platz</a:t>
            </a:r>
          </a:p>
          <a:p>
            <a:pPr marL="379548" lvl="1" indent="-189774" algn="ctr">
              <a:lnSpc>
                <a:spcPts val="1757"/>
              </a:lnSpc>
              <a:spcBef>
                <a:spcPct val="0"/>
              </a:spcBef>
              <a:buFont typeface="Arial"/>
              <a:buChar char="•"/>
            </a:pPr>
            <a:r>
              <a:rPr lang="en-US" sz="1757">
                <a:solidFill>
                  <a:srgbClr val="FFFFFF"/>
                </a:solidFill>
                <a:latin typeface="DM Sans"/>
                <a:ea typeface="DM Sans"/>
                <a:cs typeface="DM Sans"/>
                <a:sym typeface="DM Sans"/>
              </a:rPr>
              <a:t>2 Jahre+ Startup Erfahrung </a:t>
            </a:r>
          </a:p>
        </p:txBody>
      </p:sp>
      <p:sp>
        <p:nvSpPr>
          <p:cNvPr id="21" name="TextBox 21"/>
          <p:cNvSpPr txBox="1"/>
          <p:nvPr/>
        </p:nvSpPr>
        <p:spPr>
          <a:xfrm>
            <a:off x="5515696" y="7128638"/>
            <a:ext cx="3091059" cy="468333"/>
          </a:xfrm>
          <a:prstGeom prst="rect">
            <a:avLst/>
          </a:prstGeom>
        </p:spPr>
        <p:txBody>
          <a:bodyPr lIns="0" tIns="0" rIns="0" bIns="0" rtlCol="0" anchor="t">
            <a:spAutoFit/>
          </a:bodyPr>
          <a:lstStyle/>
          <a:p>
            <a:pPr marL="379548" lvl="1" indent="-189774" algn="ctr">
              <a:lnSpc>
                <a:spcPts val="1757"/>
              </a:lnSpc>
              <a:spcBef>
                <a:spcPct val="0"/>
              </a:spcBef>
              <a:buFont typeface="Arial"/>
              <a:buChar char="•"/>
            </a:pPr>
            <a:r>
              <a:rPr lang="en-US" sz="1757">
                <a:solidFill>
                  <a:srgbClr val="FFFFFF"/>
                </a:solidFill>
                <a:latin typeface="DM Sans"/>
                <a:ea typeface="DM Sans"/>
                <a:cs typeface="DM Sans"/>
                <a:sym typeface="DM Sans"/>
              </a:rPr>
              <a:t>H_Ventures 2. Platz</a:t>
            </a:r>
          </a:p>
          <a:p>
            <a:pPr marL="379548" lvl="1" indent="-189774" algn="ctr">
              <a:lnSpc>
                <a:spcPts val="1757"/>
              </a:lnSpc>
              <a:spcBef>
                <a:spcPct val="0"/>
              </a:spcBef>
              <a:buFont typeface="Arial"/>
              <a:buChar char="•"/>
            </a:pPr>
            <a:r>
              <a:rPr lang="en-US" sz="1757">
                <a:solidFill>
                  <a:srgbClr val="FFFFFF"/>
                </a:solidFill>
                <a:latin typeface="DM Sans"/>
                <a:ea typeface="DM Sans"/>
                <a:cs typeface="DM Sans"/>
                <a:sym typeface="DM Sans"/>
              </a:rPr>
              <a:t>Founder &amp; CEO at Artificy </a:t>
            </a:r>
          </a:p>
        </p:txBody>
      </p:sp>
      <p:sp>
        <p:nvSpPr>
          <p:cNvPr id="22" name="TextBox 22"/>
          <p:cNvSpPr txBox="1"/>
          <p:nvPr/>
        </p:nvSpPr>
        <p:spPr>
          <a:xfrm>
            <a:off x="14041763" y="7128638"/>
            <a:ext cx="3191823" cy="468333"/>
          </a:xfrm>
          <a:prstGeom prst="rect">
            <a:avLst/>
          </a:prstGeom>
        </p:spPr>
        <p:txBody>
          <a:bodyPr lIns="0" tIns="0" rIns="0" bIns="0" rtlCol="0" anchor="t">
            <a:spAutoFit/>
          </a:bodyPr>
          <a:lstStyle/>
          <a:p>
            <a:pPr marL="379548" lvl="1" indent="-189774" algn="ctr">
              <a:lnSpc>
                <a:spcPts val="1757"/>
              </a:lnSpc>
              <a:buFont typeface="Arial"/>
              <a:buChar char="•"/>
            </a:pPr>
            <a:r>
              <a:rPr lang="en-US" sz="1757">
                <a:solidFill>
                  <a:srgbClr val="FFFFFF"/>
                </a:solidFill>
                <a:latin typeface="DM Sans"/>
                <a:ea typeface="DM Sans"/>
                <a:cs typeface="DM Sans"/>
                <a:sym typeface="DM Sans"/>
              </a:rPr>
              <a:t>Praktikum bei KPMG</a:t>
            </a:r>
          </a:p>
          <a:p>
            <a:pPr marL="379548" lvl="1" indent="-189774" algn="ctr">
              <a:lnSpc>
                <a:spcPts val="1757"/>
              </a:lnSpc>
              <a:spcBef>
                <a:spcPct val="0"/>
              </a:spcBef>
              <a:buFont typeface="Arial"/>
              <a:buChar char="•"/>
            </a:pPr>
            <a:r>
              <a:rPr lang="en-US" sz="1757">
                <a:solidFill>
                  <a:srgbClr val="FFFFFF"/>
                </a:solidFill>
                <a:latin typeface="DM Sans"/>
                <a:ea typeface="DM Sans"/>
                <a:cs typeface="DM Sans"/>
                <a:sym typeface="DM Sans"/>
              </a:rPr>
              <a:t>Frühstudium WiWi</a:t>
            </a:r>
          </a:p>
        </p:txBody>
      </p:sp>
      <p:sp>
        <p:nvSpPr>
          <p:cNvPr id="23" name="TextBox 23"/>
          <p:cNvSpPr txBox="1"/>
          <p:nvPr/>
        </p:nvSpPr>
        <p:spPr>
          <a:xfrm>
            <a:off x="1054414" y="7161350"/>
            <a:ext cx="3287594" cy="468333"/>
          </a:xfrm>
          <a:prstGeom prst="rect">
            <a:avLst/>
          </a:prstGeom>
        </p:spPr>
        <p:txBody>
          <a:bodyPr lIns="0" tIns="0" rIns="0" bIns="0" rtlCol="0" anchor="t">
            <a:spAutoFit/>
          </a:bodyPr>
          <a:lstStyle/>
          <a:p>
            <a:pPr marL="379548" lvl="1" indent="-189774" algn="ctr">
              <a:lnSpc>
                <a:spcPts val="1757"/>
              </a:lnSpc>
              <a:buFont typeface="Arial"/>
              <a:buChar char="•"/>
            </a:pPr>
            <a:r>
              <a:rPr lang="en-US" sz="1757">
                <a:solidFill>
                  <a:srgbClr val="FFFFFF"/>
                </a:solidFill>
                <a:latin typeface="DM Sans"/>
                <a:ea typeface="DM Sans"/>
                <a:cs typeface="DM Sans"/>
                <a:sym typeface="DM Sans"/>
              </a:rPr>
              <a:t>H_Ventures 1. Platz</a:t>
            </a:r>
          </a:p>
          <a:p>
            <a:pPr marL="379548" lvl="1" indent="-189774" algn="ctr">
              <a:lnSpc>
                <a:spcPts val="1757"/>
              </a:lnSpc>
              <a:spcBef>
                <a:spcPct val="0"/>
              </a:spcBef>
              <a:buFont typeface="Arial"/>
              <a:buChar char="•"/>
            </a:pPr>
            <a:r>
              <a:rPr lang="en-US" sz="1757">
                <a:solidFill>
                  <a:srgbClr val="FFFFFF"/>
                </a:solidFill>
                <a:latin typeface="DM Sans"/>
                <a:ea typeface="DM Sans"/>
                <a:cs typeface="DM Sans"/>
                <a:sym typeface="DM Sans"/>
              </a:rPr>
              <a:t>Founding Partner SupParrot </a:t>
            </a:r>
          </a:p>
        </p:txBody>
      </p:sp>
      <p:sp>
        <p:nvSpPr>
          <p:cNvPr id="27" name="Abgerundetes Rechteck 26">
            <a:extLst>
              <a:ext uri="{FF2B5EF4-FFF2-40B4-BE49-F238E27FC236}">
                <a16:creationId xmlns:a16="http://schemas.microsoft.com/office/drawing/2014/main" id="{F6DB5886-0DB5-1CA1-A972-DE67BDFA7A3D}"/>
              </a:ext>
            </a:extLst>
          </p:cNvPr>
          <p:cNvSpPr/>
          <p:nvPr/>
        </p:nvSpPr>
        <p:spPr>
          <a:xfrm>
            <a:off x="6731664" y="261894"/>
            <a:ext cx="4824674" cy="975389"/>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Google Shape;757;p27">
            <a:extLst>
              <a:ext uri="{FF2B5EF4-FFF2-40B4-BE49-F238E27FC236}">
                <a16:creationId xmlns:a16="http://schemas.microsoft.com/office/drawing/2014/main" id="{47C9EF73-9D73-E368-5ADA-1E2629CEC79E}"/>
              </a:ext>
            </a:extLst>
          </p:cNvPr>
          <p:cNvSpPr txBox="1"/>
          <p:nvPr/>
        </p:nvSpPr>
        <p:spPr>
          <a:xfrm>
            <a:off x="4522040" y="680811"/>
            <a:ext cx="9346360" cy="477375"/>
          </a:xfrm>
          <a:prstGeom prst="rect">
            <a:avLst/>
          </a:prstGeom>
          <a:noFill/>
          <a:ln>
            <a:noFill/>
          </a:ln>
        </p:spPr>
        <p:txBody>
          <a:bodyPr spcFirstLastPara="1" wrap="square" lIns="0" tIns="0" rIns="0" bIns="0" anchor="t" anchorCtr="0">
            <a:spAutoFit/>
          </a:bodyPr>
          <a:lstStyle/>
          <a:p>
            <a:pPr marL="0" marR="0" lvl="0" indent="0" algn="ctr" rtl="0">
              <a:lnSpc>
                <a:spcPct val="46772"/>
              </a:lnSpc>
              <a:spcBef>
                <a:spcPts val="0"/>
              </a:spcBef>
              <a:spcAft>
                <a:spcPts val="0"/>
              </a:spcAft>
              <a:buNone/>
            </a:pPr>
            <a:r>
              <a:rPr lang="en-US" sz="6600" b="1" dirty="0" err="1">
                <a:solidFill>
                  <a:srgbClr val="E67F6B"/>
                </a:solidFill>
                <a:latin typeface="Montserrat Black"/>
                <a:cs typeface="Montserrat Black"/>
                <a:sym typeface="Montserrat Black"/>
              </a:rPr>
              <a:t>Vorstand</a:t>
            </a:r>
            <a:endParaRPr sz="3200" dirty="0"/>
          </a:p>
        </p:txBody>
      </p:sp>
      <p:grpSp>
        <p:nvGrpSpPr>
          <p:cNvPr id="3" name="Gruppieren 2">
            <a:extLst>
              <a:ext uri="{FF2B5EF4-FFF2-40B4-BE49-F238E27FC236}">
                <a16:creationId xmlns:a16="http://schemas.microsoft.com/office/drawing/2014/main" id="{9957C471-27E7-62C9-79ED-D70FA86DEAFB}"/>
              </a:ext>
            </a:extLst>
          </p:cNvPr>
          <p:cNvGrpSpPr/>
          <p:nvPr/>
        </p:nvGrpSpPr>
        <p:grpSpPr>
          <a:xfrm>
            <a:off x="6139766" y="9557093"/>
            <a:ext cx="6096000" cy="533400"/>
            <a:chOff x="6629400" y="8953500"/>
            <a:chExt cx="6096000" cy="533400"/>
          </a:xfrm>
        </p:grpSpPr>
        <p:sp>
          <p:nvSpPr>
            <p:cNvPr id="4" name="TextBox 3">
              <a:extLst>
                <a:ext uri="{FF2B5EF4-FFF2-40B4-BE49-F238E27FC236}">
                  <a16:creationId xmlns:a16="http://schemas.microsoft.com/office/drawing/2014/main" id="{3B4FA335-63C2-DA84-2904-DCD2161E5C85}"/>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5" name="Freeform 4">
              <a:extLst>
                <a:ext uri="{FF2B5EF4-FFF2-40B4-BE49-F238E27FC236}">
                  <a16:creationId xmlns:a16="http://schemas.microsoft.com/office/drawing/2014/main" id="{D97BA852-3873-609B-DD1F-300EB859DDA0}"/>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dirty="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ED9D1BD3-3524-80D3-0BF4-823536665C2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18C7D1-71A5-FE3B-6265-00ADCB470489}"/>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8E039E28-FE4B-8EBE-0CD5-FEFF8E445B7A}"/>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3BF72943-EFF4-5D65-D054-AD2526B146E6}"/>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9A201FB5-43F7-92A2-C39A-D8082BB01B2C}"/>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0B6AFEB3-1637-9E35-6381-51F90D3D1CB4}"/>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50E14DD9-C300-1968-8829-4BD16E80F37D}"/>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E51FFF7F-EF19-629B-1EDE-F3D93AA7D4BD}"/>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D0AE4489-897B-0B25-1585-62E6275F2B25}"/>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F2876271-54EC-A04E-E686-BFE72417CC77}"/>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1B48F177-7589-541D-8D17-1AF932CB054D}"/>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CA8343F5-F42A-F234-4C36-92DC306E794A}"/>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8E404476-C550-BF62-A621-12375FE5CEEF}"/>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15A450ED-3B95-27AD-9FF7-390F4E56995F}"/>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287521D4-20F6-27C6-853F-0EBB79550463}"/>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1F790D3A-CC57-E612-E8A8-1458123562B3}"/>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86088BAF-73DA-1980-600E-5A9F3B1D0FCF}"/>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4E2B9A8D-1D78-31DE-A3FA-BB5A0B766ECD}"/>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566E2913-6582-ACFF-7487-F9442A5C072C}"/>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1E3F5F01-5A63-3164-C8BA-310B8E1F94D0}"/>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8774A379-F4F1-2233-3BB4-D6F587706D12}"/>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E77AE9E5-8B27-A86A-B7BD-23D4C60CA6C9}"/>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92853999-5B1E-9D6E-6D2F-F948B1336906}"/>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51AECBBA-1938-E591-911B-E769713D0E0C}"/>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1D688EA6-E0C7-8106-B113-2CFDEB274067}"/>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9E631E22-2E8E-91EF-75FA-7E8C7853AC28}"/>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BAB9CAF7-CDA8-3852-B373-16551436C3EA}"/>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6F9E9C7E-EA90-E9CB-65F6-63F7E28FBC74}"/>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C0AA393D-984D-E132-74B9-D270741ADDF0}"/>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089B3AD9-18E7-8F22-0267-233394C07059}"/>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96DA2D11-75D1-02FE-5227-895340A18FCC}"/>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822BE8C9-FAE6-EA83-1FE0-1D2AA137A7F5}"/>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7856861C-8BD0-6D0F-D06F-96A1F1213764}"/>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6A19E172-574F-7418-BFB2-E0FBC93ABD02}"/>
              </a:ext>
            </a:extLst>
          </p:cNvPr>
          <p:cNvGrpSpPr/>
          <p:nvPr/>
        </p:nvGrpSpPr>
        <p:grpSpPr>
          <a:xfrm>
            <a:off x="4358743" y="7030542"/>
            <a:ext cx="4255100" cy="565944"/>
            <a:chOff x="-21967" y="12021"/>
            <a:chExt cx="2573467" cy="272475"/>
          </a:xfrm>
          <a:solidFill>
            <a:srgbClr val="FFD966"/>
          </a:solidFill>
        </p:grpSpPr>
        <p:sp>
          <p:nvSpPr>
            <p:cNvPr id="41" name="Google Shape;278;p6">
              <a:extLst>
                <a:ext uri="{FF2B5EF4-FFF2-40B4-BE49-F238E27FC236}">
                  <a16:creationId xmlns:a16="http://schemas.microsoft.com/office/drawing/2014/main" id="{81600AD5-FD00-4012-FFD0-9F4CEE176957}"/>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C8BAE2F1-8927-A779-6007-A34FF5BCE215}"/>
                </a:ext>
              </a:extLst>
            </p:cNvPr>
            <p:cNvSpPr txBox="1"/>
            <p:nvPr/>
          </p:nvSpPr>
          <p:spPr>
            <a:xfrm>
              <a:off x="0" y="38100"/>
              <a:ext cx="2551500" cy="234300"/>
            </a:xfrm>
            <a:prstGeom prst="rect">
              <a:avLst/>
            </a:prstGeom>
            <a:grp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5AEF4597-5258-FCFD-5A3E-362D19314105}"/>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82B4A4DF-BE4D-B7D8-8476-0FDCD3AA2830}"/>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0F97F95A-0114-12F5-69D1-392F815A1F06}"/>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8D4C8528-B08C-A486-1CB8-B63946D15C2D}"/>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538BE4EC-7F3F-8B87-694D-18D5D7193A83}"/>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BD3EC514-797E-20D9-4AA6-7B126977FA6A}"/>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8A019CAD-AF10-2F10-C4D4-B67351BFA09D}"/>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0574230B-2B6D-9317-3B46-B6395FB85DFC}"/>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4DCCC1EF-CB80-BD34-9987-0206F8FBB3C7}"/>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3703CB14-EE9B-360F-8AAD-FA94F5DD7218}"/>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09504BC7-E3C4-15D4-FDA1-E48D8ED6CFD1}"/>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845A672C-9D8E-C140-5219-09D1A6F4A379}"/>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4F24FA49-C627-570C-8431-2B48356C98A3}"/>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6C46E151-0568-5634-9B1F-B054A842E5A4}"/>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556E72E0-9C96-260D-93DD-1783716C1CF4}"/>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80494961-9B85-8AE6-9122-7FAF5E5CF409}"/>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A9AE70FE-6855-126F-96A8-5FD9F1D6D0DB}"/>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8ACE8661-391A-170C-484A-AA87688CDE72}"/>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B6B8922D-823A-DADF-33AD-EC453E6271E8}"/>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F0223FC9-FFA0-E17C-8C2E-41BD684F743C}"/>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48727AEA-4225-2812-BDCD-DCCF2AECCCBC}"/>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2FC39ADB-FF2F-625D-203D-6B2C16870B8C}"/>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6D2142E1-5B8D-67EF-77AF-2588DCE8A774}"/>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A16C807A-10E4-2711-6A9B-57F47B70C5B6}"/>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2206FD74-323A-D31E-149B-7287F041A8B8}"/>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428A0302-B1AD-224B-C451-60B23EE3C5C9}"/>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6E33994A-E12B-F136-6138-039D8690B048}"/>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3D6354E7-65CB-6A23-DFA1-20252DEC833C}"/>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5607F790-30B3-AF73-6780-FED965953C21}"/>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D1E86473-7CBA-CAA6-F2B5-07092F6E831E}"/>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F36E5103-E715-BF9F-1EEC-53B041BC3E66}"/>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E3B65D81-F13F-ADE2-86BD-9173689EA141}"/>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A23662F4-0E00-7BFB-594E-4F67E8F6490C}"/>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1F2B35A3-F02A-BAA9-101D-5366E3A620FE}"/>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01981227-CCA7-CE11-745F-8769C54F0051}"/>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AB6335AB-99DD-47E5-CE77-EC9F64DBF6E2}"/>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F4E668B6-FCC0-CFF4-35D3-8955710FE381}"/>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F828C49F-C21F-503D-9740-B3BEFC778B8E}"/>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235207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g339638a1c31_0_580"/>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57" name="Google Shape;957;g339638a1c31_0_580"/>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58" name="Google Shape;958;g339638a1c31_0_580"/>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59" name="Google Shape;959;g339638a1c31_0_580"/>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60" name="Google Shape;960;g339638a1c31_0_580"/>
          <p:cNvSpPr txBox="1">
            <a:spLocks noGrp="1"/>
          </p:cNvSpPr>
          <p:nvPr>
            <p:ph type="ftr" idx="11"/>
          </p:nvPr>
        </p:nvSpPr>
        <p:spPr>
          <a:xfrm>
            <a:off x="6057900" y="9534525"/>
            <a:ext cx="6172200" cy="547650"/>
          </a:xfrm>
          <a:prstGeom prst="rect">
            <a:avLst/>
          </a:prstGeom>
          <a:noFill/>
          <a:ln>
            <a:noFill/>
          </a:ln>
        </p:spPr>
        <p:txBody>
          <a:bodyPr spcFirstLastPara="1" vert="horz" wrap="square" lIns="137138" tIns="68550" rIns="137138" bIns="68550" rtlCol="0" anchor="ctr" anchorCtr="0">
            <a:noAutofit/>
          </a:bodyPr>
          <a:lstStyle/>
          <a:p>
            <a:r>
              <a:rPr lang="en-US">
                <a:solidFill>
                  <a:srgbClr val="FFFFFF"/>
                </a:solidFill>
              </a:rPr>
              <a:t>Future Founders Initiative</a:t>
            </a:r>
            <a:endParaRPr/>
          </a:p>
        </p:txBody>
      </p:sp>
      <p:sp>
        <p:nvSpPr>
          <p:cNvPr id="961" name="Google Shape;961;g339638a1c31_0_580"/>
          <p:cNvSpPr txBox="1">
            <a:spLocks noGrp="1"/>
          </p:cNvSpPr>
          <p:nvPr>
            <p:ph type="sldNum" idx="12"/>
          </p:nvPr>
        </p:nvSpPr>
        <p:spPr>
          <a:xfrm>
            <a:off x="12915900" y="9534525"/>
            <a:ext cx="4114800" cy="547650"/>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41</a:t>
            </a:fld>
            <a:endParaRPr/>
          </a:p>
        </p:txBody>
      </p:sp>
      <p:sp>
        <p:nvSpPr>
          <p:cNvPr id="965" name="Google Shape;965;g339638a1c31_0_580"/>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966" name="Google Shape;966;g339638a1c31_0_580"/>
          <p:cNvSpPr/>
          <p:nvPr/>
        </p:nvSpPr>
        <p:spPr>
          <a:xfrm>
            <a:off x="2137050" y="2031378"/>
            <a:ext cx="14013900" cy="693720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967" name="Google Shape;967;g339638a1c31_0_580"/>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pPr algn="ctr"/>
            <a:endParaRPr sz="2700">
              <a:solidFill>
                <a:schemeClr val="dk1"/>
              </a:solidFill>
            </a:endParaRPr>
          </a:p>
        </p:txBody>
      </p:sp>
      <p:pic>
        <p:nvPicPr>
          <p:cNvPr id="968" name="Google Shape;968;g339638a1c31_0_580"/>
          <p:cNvPicPr preferRelativeResize="0"/>
          <p:nvPr/>
        </p:nvPicPr>
        <p:blipFill rotWithShape="1">
          <a:blip r:embed="rId7">
            <a:alphaModFix/>
          </a:blip>
          <a:srcRect t="19532" b="34037"/>
          <a:stretch/>
        </p:blipFill>
        <p:spPr>
          <a:xfrm>
            <a:off x="3081713" y="2459400"/>
            <a:ext cx="3114074" cy="1445850"/>
          </a:xfrm>
          <a:prstGeom prst="rect">
            <a:avLst/>
          </a:prstGeom>
          <a:solidFill>
            <a:schemeClr val="lt1"/>
          </a:solidFill>
          <a:ln>
            <a:noFill/>
          </a:ln>
        </p:spPr>
      </p:pic>
      <p:sp>
        <p:nvSpPr>
          <p:cNvPr id="969" name="Google Shape;969;g339638a1c31_0_580"/>
          <p:cNvSpPr/>
          <p:nvPr/>
        </p:nvSpPr>
        <p:spPr>
          <a:xfrm rot="2700000">
            <a:off x="4826123" y="2812788"/>
            <a:ext cx="757949" cy="742674"/>
          </a:xfrm>
          <a:prstGeom prst="rtTriangle">
            <a:avLst/>
          </a:prstGeom>
          <a:solidFill>
            <a:srgbClr val="FFD966"/>
          </a:solidFill>
          <a:ln>
            <a:noFill/>
          </a:ln>
        </p:spPr>
        <p:txBody>
          <a:bodyPr spcFirstLastPara="1" wrap="square" lIns="137138" tIns="137138" rIns="137138" bIns="137138" anchor="ctr" anchorCtr="0">
            <a:noAutofit/>
          </a:bodyPr>
          <a:lstStyle/>
          <a:p>
            <a:pPr algn="ctr"/>
            <a:endParaRPr sz="2700"/>
          </a:p>
        </p:txBody>
      </p:sp>
      <p:sp>
        <p:nvSpPr>
          <p:cNvPr id="970" name="Google Shape;970;g339638a1c31_0_580"/>
          <p:cNvSpPr txBox="1"/>
          <p:nvPr/>
        </p:nvSpPr>
        <p:spPr>
          <a:xfrm>
            <a:off x="6542925" y="2839200"/>
            <a:ext cx="7363800" cy="715950"/>
          </a:xfrm>
          <a:prstGeom prst="rect">
            <a:avLst/>
          </a:prstGeom>
          <a:noFill/>
          <a:ln>
            <a:noFill/>
          </a:ln>
        </p:spPr>
        <p:txBody>
          <a:bodyPr spcFirstLastPara="1" wrap="square" lIns="137138" tIns="137138" rIns="137138" bIns="137138" anchor="t" anchorCtr="0">
            <a:noAutofit/>
          </a:bodyPr>
          <a:lstStyle/>
          <a:p>
            <a:pPr marL="0" lvl="0" indent="0" algn="l" rtl="0">
              <a:spcBef>
                <a:spcPts val="0"/>
              </a:spcBef>
              <a:spcAft>
                <a:spcPts val="0"/>
              </a:spcAft>
              <a:buNone/>
            </a:pPr>
            <a:r>
              <a:rPr lang="en-US" sz="4400" b="1" dirty="0" err="1">
                <a:solidFill>
                  <a:schemeClr val="dk1"/>
                </a:solidFill>
              </a:rPr>
              <a:t>Divergente</a:t>
            </a:r>
            <a:r>
              <a:rPr lang="en-US" sz="4400" b="1" dirty="0">
                <a:solidFill>
                  <a:schemeClr val="dk1"/>
                </a:solidFill>
              </a:rPr>
              <a:t> Phase:</a:t>
            </a:r>
          </a:p>
        </p:txBody>
      </p:sp>
      <p:pic>
        <p:nvPicPr>
          <p:cNvPr id="971" name="Google Shape;971;g339638a1c31_0_580"/>
          <p:cNvPicPr preferRelativeResize="0"/>
          <p:nvPr/>
        </p:nvPicPr>
        <p:blipFill rotWithShape="1">
          <a:blip r:embed="rId8">
            <a:alphaModFix/>
          </a:blip>
          <a:srcRect b="14030"/>
          <a:stretch/>
        </p:blipFill>
        <p:spPr>
          <a:xfrm>
            <a:off x="3943976" y="4104300"/>
            <a:ext cx="1389536" cy="1194561"/>
          </a:xfrm>
          <a:prstGeom prst="rect">
            <a:avLst/>
          </a:prstGeom>
          <a:solidFill>
            <a:schemeClr val="lt1"/>
          </a:solidFill>
          <a:ln>
            <a:noFill/>
          </a:ln>
        </p:spPr>
      </p:pic>
      <p:sp>
        <p:nvSpPr>
          <p:cNvPr id="972" name="Google Shape;972;g339638a1c31_0_580"/>
          <p:cNvSpPr txBox="1"/>
          <p:nvPr/>
        </p:nvSpPr>
        <p:spPr>
          <a:xfrm>
            <a:off x="6579563" y="4343588"/>
            <a:ext cx="7363800" cy="715950"/>
          </a:xfrm>
          <a:prstGeom prst="rect">
            <a:avLst/>
          </a:prstGeom>
          <a:noFill/>
          <a:ln>
            <a:noFill/>
          </a:ln>
        </p:spPr>
        <p:txBody>
          <a:bodyPr spcFirstLastPara="1" wrap="square" lIns="137138" tIns="137138" rIns="137138" bIns="137138" anchor="t" anchorCtr="0">
            <a:noAutofit/>
          </a:bodyPr>
          <a:lstStyle/>
          <a:p>
            <a:pPr marL="0" lvl="0" indent="0" algn="l" rtl="0">
              <a:spcBef>
                <a:spcPts val="0"/>
              </a:spcBef>
              <a:spcAft>
                <a:spcPts val="0"/>
              </a:spcAft>
              <a:buNone/>
            </a:pPr>
            <a:r>
              <a:rPr lang="en-US" sz="4400" dirty="0" err="1">
                <a:solidFill>
                  <a:schemeClr val="dk1"/>
                </a:solidFill>
              </a:rPr>
              <a:t>Quantität</a:t>
            </a:r>
            <a:r>
              <a:rPr lang="en-US" sz="4400" dirty="0">
                <a:solidFill>
                  <a:schemeClr val="dk1"/>
                </a:solidFill>
              </a:rPr>
              <a:t> </a:t>
            </a:r>
            <a:r>
              <a:rPr lang="en-US" sz="4400" dirty="0" err="1">
                <a:solidFill>
                  <a:schemeClr val="dk1"/>
                </a:solidFill>
              </a:rPr>
              <a:t>vor</a:t>
            </a:r>
            <a:r>
              <a:rPr lang="en-US" sz="4400" dirty="0">
                <a:solidFill>
                  <a:schemeClr val="dk1"/>
                </a:solidFill>
              </a:rPr>
              <a:t> </a:t>
            </a:r>
            <a:r>
              <a:rPr lang="en-US" sz="4400" dirty="0" err="1">
                <a:solidFill>
                  <a:schemeClr val="dk1"/>
                </a:solidFill>
              </a:rPr>
              <a:t>Qualität</a:t>
            </a:r>
            <a:endParaRPr lang="en-US" sz="4400" dirty="0">
              <a:solidFill>
                <a:schemeClr val="dk1"/>
              </a:solidFill>
            </a:endParaRPr>
          </a:p>
        </p:txBody>
      </p:sp>
      <p:pic>
        <p:nvPicPr>
          <p:cNvPr id="973" name="Google Shape;973;g339638a1c31_0_580"/>
          <p:cNvPicPr preferRelativeResize="0"/>
          <p:nvPr/>
        </p:nvPicPr>
        <p:blipFill rotWithShape="1">
          <a:blip r:embed="rId9">
            <a:alphaModFix/>
          </a:blip>
          <a:srcRect b="16008"/>
          <a:stretch/>
        </p:blipFill>
        <p:spPr>
          <a:xfrm>
            <a:off x="4033651" y="5497913"/>
            <a:ext cx="1210202" cy="1016460"/>
          </a:xfrm>
          <a:prstGeom prst="rect">
            <a:avLst/>
          </a:prstGeom>
          <a:solidFill>
            <a:schemeClr val="lt1"/>
          </a:solidFill>
          <a:ln>
            <a:noFill/>
          </a:ln>
        </p:spPr>
      </p:pic>
      <p:sp>
        <p:nvSpPr>
          <p:cNvPr id="974" name="Google Shape;974;g339638a1c31_0_580"/>
          <p:cNvSpPr txBox="1"/>
          <p:nvPr/>
        </p:nvSpPr>
        <p:spPr>
          <a:xfrm>
            <a:off x="6579563" y="5648175"/>
            <a:ext cx="7771050" cy="715950"/>
          </a:xfrm>
          <a:prstGeom prst="rect">
            <a:avLst/>
          </a:prstGeom>
          <a:noFill/>
          <a:ln>
            <a:noFill/>
          </a:ln>
        </p:spPr>
        <p:txBody>
          <a:bodyPr spcFirstLastPara="1" wrap="square" lIns="137138" tIns="137138" rIns="137138" bIns="137138" anchor="t" anchorCtr="0">
            <a:noAutofit/>
          </a:bodyPr>
          <a:lstStyle/>
          <a:p>
            <a:pPr marL="0" lvl="0" indent="0" algn="l" rtl="0">
              <a:spcBef>
                <a:spcPts val="0"/>
              </a:spcBef>
              <a:spcAft>
                <a:spcPts val="0"/>
              </a:spcAft>
              <a:buNone/>
            </a:pPr>
            <a:r>
              <a:rPr lang="en-US" sz="4400" dirty="0" err="1">
                <a:solidFill>
                  <a:schemeClr val="dk1"/>
                </a:solidFill>
              </a:rPr>
              <a:t>Bewertung</a:t>
            </a:r>
            <a:r>
              <a:rPr lang="en-US" sz="4400" dirty="0">
                <a:solidFill>
                  <a:schemeClr val="dk1"/>
                </a:solidFill>
              </a:rPr>
              <a:t> (</a:t>
            </a:r>
            <a:r>
              <a:rPr lang="en-US" sz="4400" dirty="0" err="1">
                <a:solidFill>
                  <a:schemeClr val="dk1"/>
                </a:solidFill>
              </a:rPr>
              <a:t>vorerst</a:t>
            </a:r>
            <a:r>
              <a:rPr lang="en-US" sz="4400" dirty="0">
                <a:solidFill>
                  <a:schemeClr val="dk1"/>
                </a:solidFill>
              </a:rPr>
              <a:t>) </a:t>
            </a:r>
            <a:r>
              <a:rPr lang="en-US" sz="4400" dirty="0" err="1">
                <a:solidFill>
                  <a:schemeClr val="dk1"/>
                </a:solidFill>
              </a:rPr>
              <a:t>aussetzen</a:t>
            </a:r>
            <a:endParaRPr lang="en-US" sz="4400" dirty="0">
              <a:solidFill>
                <a:schemeClr val="dk1"/>
              </a:solidFill>
            </a:endParaRPr>
          </a:p>
        </p:txBody>
      </p:sp>
      <p:pic>
        <p:nvPicPr>
          <p:cNvPr id="975" name="Google Shape;975;g339638a1c31_0_580"/>
          <p:cNvPicPr preferRelativeResize="0"/>
          <p:nvPr/>
        </p:nvPicPr>
        <p:blipFill rotWithShape="1">
          <a:blip r:embed="rId10">
            <a:alphaModFix/>
          </a:blip>
          <a:srcRect b="15447"/>
          <a:stretch/>
        </p:blipFill>
        <p:spPr>
          <a:xfrm>
            <a:off x="3943985" y="6869701"/>
            <a:ext cx="1389525" cy="1174880"/>
          </a:xfrm>
          <a:prstGeom prst="rect">
            <a:avLst/>
          </a:prstGeom>
          <a:solidFill>
            <a:schemeClr val="lt1"/>
          </a:solidFill>
          <a:ln>
            <a:noFill/>
          </a:ln>
        </p:spPr>
      </p:pic>
      <p:sp>
        <p:nvSpPr>
          <p:cNvPr id="976" name="Google Shape;976;g339638a1c31_0_580"/>
          <p:cNvSpPr txBox="1"/>
          <p:nvPr/>
        </p:nvSpPr>
        <p:spPr>
          <a:xfrm>
            <a:off x="6579563" y="7099163"/>
            <a:ext cx="7955100" cy="715950"/>
          </a:xfrm>
          <a:prstGeom prst="rect">
            <a:avLst/>
          </a:prstGeom>
          <a:noFill/>
          <a:ln>
            <a:noFill/>
          </a:ln>
        </p:spPr>
        <p:txBody>
          <a:bodyPr spcFirstLastPara="1" wrap="square" lIns="137138" tIns="137138" rIns="137138" bIns="137138" anchor="t" anchorCtr="0">
            <a:noAutofit/>
          </a:bodyPr>
          <a:lstStyle/>
          <a:p>
            <a:pPr marL="0" lvl="0" indent="0" algn="l" rtl="0">
              <a:spcBef>
                <a:spcPts val="0"/>
              </a:spcBef>
              <a:spcAft>
                <a:spcPts val="0"/>
              </a:spcAft>
              <a:buNone/>
            </a:pPr>
            <a:r>
              <a:rPr lang="en-US" sz="4400" dirty="0">
                <a:solidFill>
                  <a:schemeClr val="dk1"/>
                </a:solidFill>
              </a:rPr>
              <a:t>Auf Ideen </a:t>
            </a:r>
            <a:r>
              <a:rPr lang="en-US" sz="4400" dirty="0" err="1">
                <a:solidFill>
                  <a:schemeClr val="dk1"/>
                </a:solidFill>
              </a:rPr>
              <a:t>anderer</a:t>
            </a:r>
            <a:r>
              <a:rPr lang="en-US" sz="4400" dirty="0">
                <a:solidFill>
                  <a:schemeClr val="dk1"/>
                </a:solidFill>
              </a:rPr>
              <a:t> </a:t>
            </a:r>
            <a:r>
              <a:rPr lang="en-US" sz="4400" dirty="0" err="1">
                <a:solidFill>
                  <a:schemeClr val="dk1"/>
                </a:solidFill>
              </a:rPr>
              <a:t>aufbauen</a:t>
            </a:r>
            <a:endParaRPr lang="en-US" sz="4400" dirty="0">
              <a:solidFill>
                <a:schemeClr val="dk1"/>
              </a:solidFill>
            </a:endParaRPr>
          </a:p>
        </p:txBody>
      </p:sp>
      <p:sp>
        <p:nvSpPr>
          <p:cNvPr id="2" name="Abgerundetes Rechteck 1">
            <a:extLst>
              <a:ext uri="{FF2B5EF4-FFF2-40B4-BE49-F238E27FC236}">
                <a16:creationId xmlns:a16="http://schemas.microsoft.com/office/drawing/2014/main" id="{AC72589B-F3B5-9E45-39F4-352ABDB2982A}"/>
              </a:ext>
            </a:extLst>
          </p:cNvPr>
          <p:cNvSpPr/>
          <p:nvPr/>
        </p:nvSpPr>
        <p:spPr>
          <a:xfrm>
            <a:off x="6900863" y="392843"/>
            <a:ext cx="4468416"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3C3A4F7C-7892-C4AC-4984-B7FE13D194DF}"/>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Ideation</a:t>
            </a:r>
            <a:endParaRPr sz="2700" dirty="0"/>
          </a:p>
        </p:txBody>
      </p:sp>
      <p:sp>
        <p:nvSpPr>
          <p:cNvPr id="4" name="Freeform 7">
            <a:extLst>
              <a:ext uri="{FF2B5EF4-FFF2-40B4-BE49-F238E27FC236}">
                <a16:creationId xmlns:a16="http://schemas.microsoft.com/office/drawing/2014/main" id="{397E1801-722A-A0F7-B31F-8C3667035BA4}"/>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g339638a1c31_0_608"/>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84" name="Google Shape;984;g339638a1c31_0_608"/>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85" name="Google Shape;985;g339638a1c31_0_608"/>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86" name="Google Shape;986;g339638a1c31_0_608"/>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87" name="Google Shape;987;g339638a1c31_0_608"/>
          <p:cNvSpPr txBox="1">
            <a:spLocks noGrp="1"/>
          </p:cNvSpPr>
          <p:nvPr>
            <p:ph type="ftr" idx="11"/>
          </p:nvPr>
        </p:nvSpPr>
        <p:spPr>
          <a:xfrm>
            <a:off x="6057900" y="9534525"/>
            <a:ext cx="6172200" cy="547650"/>
          </a:xfrm>
          <a:prstGeom prst="rect">
            <a:avLst/>
          </a:prstGeom>
          <a:noFill/>
          <a:ln>
            <a:noFill/>
          </a:ln>
        </p:spPr>
        <p:txBody>
          <a:bodyPr spcFirstLastPara="1" vert="horz" wrap="square" lIns="137138" tIns="68550" rIns="137138" bIns="68550" rtlCol="0" anchor="ctr" anchorCtr="0">
            <a:noAutofit/>
          </a:bodyPr>
          <a:lstStyle/>
          <a:p>
            <a:r>
              <a:rPr lang="en-US">
                <a:solidFill>
                  <a:srgbClr val="FFFFFF"/>
                </a:solidFill>
              </a:rPr>
              <a:t>Future Founders Initiative</a:t>
            </a:r>
            <a:endParaRPr/>
          </a:p>
        </p:txBody>
      </p:sp>
      <p:sp>
        <p:nvSpPr>
          <p:cNvPr id="988" name="Google Shape;988;g339638a1c31_0_608"/>
          <p:cNvSpPr txBox="1">
            <a:spLocks noGrp="1"/>
          </p:cNvSpPr>
          <p:nvPr>
            <p:ph type="sldNum" idx="12"/>
          </p:nvPr>
        </p:nvSpPr>
        <p:spPr>
          <a:xfrm>
            <a:off x="12915900" y="9534525"/>
            <a:ext cx="4114800" cy="547650"/>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42</a:t>
            </a:fld>
            <a:endParaRPr/>
          </a:p>
        </p:txBody>
      </p:sp>
      <p:sp>
        <p:nvSpPr>
          <p:cNvPr id="992" name="Google Shape;992;g339638a1c31_0_608"/>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993" name="Google Shape;993;g339638a1c31_0_608"/>
          <p:cNvSpPr/>
          <p:nvPr/>
        </p:nvSpPr>
        <p:spPr>
          <a:xfrm>
            <a:off x="2216700" y="2262154"/>
            <a:ext cx="14013900" cy="5762691"/>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r>
              <a:rPr lang="de-DE" sz="4000" b="1" dirty="0">
                <a:solidFill>
                  <a:schemeClr val="dk1"/>
                </a:solidFill>
                <a:latin typeface="Montserrat Black"/>
                <a:ea typeface="Montserrat Black"/>
                <a:cs typeface="Montserrat Black"/>
                <a:sym typeface="Montserrat Black"/>
              </a:rPr>
              <a:t>30 Ideen in 300s (5min)</a:t>
            </a:r>
          </a:p>
          <a:p>
            <a:endParaRPr lang="de-DE" sz="3300" b="1" dirty="0">
              <a:solidFill>
                <a:schemeClr val="dk1"/>
              </a:solidFill>
              <a:latin typeface="Montserrat Black"/>
              <a:ea typeface="Montserrat Black"/>
              <a:cs typeface="Montserrat Black"/>
              <a:sym typeface="Montserrat Black"/>
            </a:endParaRPr>
          </a:p>
          <a:p>
            <a:r>
              <a:rPr lang="de-DE" sz="3600" dirty="0">
                <a:solidFill>
                  <a:schemeClr val="dk1"/>
                </a:solidFill>
                <a:latin typeface="Calibri" panose="020F0502020204030204" pitchFamily="34" charset="0"/>
                <a:ea typeface="Montserrat Black"/>
                <a:cs typeface="Calibri" panose="020F0502020204030204" pitchFamily="34" charset="0"/>
                <a:sym typeface="Montserrat Black"/>
              </a:rPr>
              <a:t>1 Idee </a:t>
            </a:r>
            <a:r>
              <a:rPr lang="en-US" sz="3600" dirty="0">
                <a:solidFill>
                  <a:schemeClr val="dk1"/>
                </a:solidFill>
                <a:latin typeface="Calibri" panose="020F0502020204030204" pitchFamily="34" charset="0"/>
                <a:cs typeface="Calibri" panose="020F0502020204030204" pitchFamily="34" charset="0"/>
                <a:sym typeface="Wingdings" pitchFamily="2" charset="2"/>
              </a:rPr>
              <a:t></a:t>
            </a:r>
            <a:r>
              <a:rPr lang="de-DE" sz="3600" dirty="0">
                <a:solidFill>
                  <a:schemeClr val="dk1"/>
                </a:solidFill>
                <a:latin typeface="Calibri" panose="020F0502020204030204" pitchFamily="34" charset="0"/>
                <a:ea typeface="Montserrat Black"/>
                <a:cs typeface="Calibri" panose="020F0502020204030204" pitchFamily="34" charset="0"/>
                <a:sym typeface="Montserrat Black"/>
              </a:rPr>
              <a:t> 1 Post-It (Ziel: 30 Ideen </a:t>
            </a:r>
            <a:r>
              <a:rPr lang="de-DE" sz="3600" dirty="0" err="1">
                <a:solidFill>
                  <a:schemeClr val="dk1"/>
                </a:solidFill>
                <a:latin typeface="Calibri" panose="020F0502020204030204" pitchFamily="34" charset="0"/>
                <a:ea typeface="Montserrat Black"/>
                <a:cs typeface="Calibri" panose="020F0502020204030204" pitchFamily="34" charset="0"/>
                <a:sym typeface="Montserrat Black"/>
              </a:rPr>
              <a:t>p.P</a:t>
            </a:r>
            <a:r>
              <a:rPr lang="de-DE" sz="3600" dirty="0">
                <a:solidFill>
                  <a:schemeClr val="dk1"/>
                </a:solidFill>
                <a:latin typeface="Calibri" panose="020F0502020204030204" pitchFamily="34" charset="0"/>
                <a:ea typeface="Montserrat Black"/>
                <a:cs typeface="Calibri" panose="020F0502020204030204" pitchFamily="34" charset="0"/>
                <a:sym typeface="Montserrat Black"/>
              </a:rPr>
              <a:t>.)</a:t>
            </a:r>
          </a:p>
          <a:p>
            <a:endParaRPr lang="de-DE" sz="3600" dirty="0">
              <a:solidFill>
                <a:schemeClr val="dk1"/>
              </a:solidFill>
              <a:latin typeface="Calibri" panose="020F0502020204030204" pitchFamily="34" charset="0"/>
              <a:ea typeface="Montserrat Black"/>
              <a:cs typeface="Calibri" panose="020F0502020204030204" pitchFamily="34" charset="0"/>
              <a:sym typeface="Montserrat Black"/>
            </a:endParaRPr>
          </a:p>
          <a:p>
            <a:r>
              <a:rPr lang="de-DE" sz="3600" dirty="0">
                <a:solidFill>
                  <a:schemeClr val="dk1"/>
                </a:solidFill>
                <a:latin typeface="Calibri" panose="020F0502020204030204" pitchFamily="34" charset="0"/>
                <a:ea typeface="Montserrat Black"/>
                <a:cs typeface="Calibri" panose="020F0502020204030204" pitchFamily="34" charset="0"/>
                <a:sym typeface="Montserrat Black"/>
              </a:rPr>
              <a:t>Die Realisierbarkeit spielt keine Rolle </a:t>
            </a:r>
            <a:r>
              <a:rPr lang="en-US" sz="3600" dirty="0">
                <a:solidFill>
                  <a:schemeClr val="dk1"/>
                </a:solidFill>
                <a:latin typeface="Calibri" panose="020F0502020204030204" pitchFamily="34" charset="0"/>
                <a:cs typeface="Calibri" panose="020F0502020204030204" pitchFamily="34" charset="0"/>
                <a:sym typeface="Wingdings" pitchFamily="2" charset="2"/>
              </a:rPr>
              <a:t></a:t>
            </a:r>
            <a:r>
              <a:rPr lang="de-DE" sz="3600" dirty="0">
                <a:solidFill>
                  <a:schemeClr val="dk1"/>
                </a:solidFill>
                <a:latin typeface="Calibri" panose="020F0502020204030204" pitchFamily="34" charset="0"/>
                <a:ea typeface="Montserrat Black"/>
                <a:cs typeface="Calibri" panose="020F0502020204030204" pitchFamily="34" charset="0"/>
                <a:sym typeface="Montserrat Black"/>
              </a:rPr>
              <a:t> Schreib es einfach auf!</a:t>
            </a:r>
          </a:p>
          <a:p>
            <a:endParaRPr lang="de-DE" sz="3600" dirty="0">
              <a:solidFill>
                <a:schemeClr val="dk1"/>
              </a:solidFill>
              <a:latin typeface="Calibri" panose="020F0502020204030204" pitchFamily="34" charset="0"/>
              <a:ea typeface="Montserrat Black"/>
              <a:cs typeface="Calibri" panose="020F0502020204030204" pitchFamily="34" charset="0"/>
              <a:sym typeface="Montserrat Black"/>
            </a:endParaRPr>
          </a:p>
          <a:p>
            <a:r>
              <a:rPr lang="de-DE" sz="3600" dirty="0">
                <a:solidFill>
                  <a:schemeClr val="dk1"/>
                </a:solidFill>
                <a:latin typeface="Calibri" panose="020F0502020204030204" pitchFamily="34" charset="0"/>
                <a:ea typeface="Montserrat Black"/>
                <a:cs typeface="Calibri" panose="020F0502020204030204" pitchFamily="34" charset="0"/>
                <a:sym typeface="Montserrat Black"/>
              </a:rPr>
              <a:t>Passt nicht 100% zur Fragestellung? </a:t>
            </a:r>
            <a:r>
              <a:rPr lang="en-US" sz="3600" dirty="0">
                <a:solidFill>
                  <a:schemeClr val="dk1"/>
                </a:solidFill>
                <a:latin typeface="Calibri" panose="020F0502020204030204" pitchFamily="34" charset="0"/>
                <a:cs typeface="Calibri" panose="020F0502020204030204" pitchFamily="34" charset="0"/>
                <a:sym typeface="Wingdings" pitchFamily="2" charset="2"/>
              </a:rPr>
              <a:t></a:t>
            </a:r>
            <a:r>
              <a:rPr lang="de-DE" sz="3600" dirty="0">
                <a:solidFill>
                  <a:schemeClr val="dk1"/>
                </a:solidFill>
                <a:latin typeface="Calibri" panose="020F0502020204030204" pitchFamily="34" charset="0"/>
                <a:ea typeface="Montserrat Black"/>
                <a:cs typeface="Calibri" panose="020F0502020204030204" pitchFamily="34" charset="0"/>
                <a:sym typeface="Montserrat Black"/>
              </a:rPr>
              <a:t> Schreibe es einfach auf!</a:t>
            </a:r>
          </a:p>
          <a:p>
            <a:endParaRPr lang="de-DE" sz="3600" dirty="0">
              <a:solidFill>
                <a:schemeClr val="dk1"/>
              </a:solidFill>
              <a:latin typeface="Calibri" panose="020F0502020204030204" pitchFamily="34" charset="0"/>
              <a:ea typeface="Montserrat Black"/>
              <a:cs typeface="Calibri" panose="020F0502020204030204" pitchFamily="34" charset="0"/>
              <a:sym typeface="Montserrat Black"/>
            </a:endParaRPr>
          </a:p>
          <a:p>
            <a:r>
              <a:rPr lang="de-DE" sz="3600" dirty="0">
                <a:solidFill>
                  <a:schemeClr val="dk1"/>
                </a:solidFill>
                <a:latin typeface="Calibri" panose="020F0502020204030204" pitchFamily="34" charset="0"/>
                <a:ea typeface="Montserrat Black"/>
                <a:cs typeface="Calibri" panose="020F0502020204030204" pitchFamily="34" charset="0"/>
                <a:sym typeface="Montserrat Black"/>
              </a:rPr>
              <a:t>Die Ideen dürfen nicht weitergegeben werden!</a:t>
            </a:r>
            <a:endParaRPr sz="3600" dirty="0">
              <a:solidFill>
                <a:schemeClr val="dk1"/>
              </a:solidFill>
              <a:latin typeface="Calibri" panose="020F0502020204030204" pitchFamily="34" charset="0"/>
              <a:ea typeface="Montserrat Black"/>
              <a:cs typeface="Calibri" panose="020F0502020204030204" pitchFamily="34" charset="0"/>
              <a:sym typeface="Montserrat Black"/>
            </a:endParaRPr>
          </a:p>
        </p:txBody>
      </p:sp>
      <p:sp>
        <p:nvSpPr>
          <p:cNvPr id="2" name="Abgerundetes Rechteck 1">
            <a:extLst>
              <a:ext uri="{FF2B5EF4-FFF2-40B4-BE49-F238E27FC236}">
                <a16:creationId xmlns:a16="http://schemas.microsoft.com/office/drawing/2014/main" id="{2B6CAEA3-D54E-60E9-8FDB-BBD83EF98A49}"/>
              </a:ext>
            </a:extLst>
          </p:cNvPr>
          <p:cNvSpPr/>
          <p:nvPr/>
        </p:nvSpPr>
        <p:spPr>
          <a:xfrm>
            <a:off x="6900863" y="392843"/>
            <a:ext cx="4468416"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A5957042-A05C-0A80-9210-AEB2BEF87F93}"/>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Ideation</a:t>
            </a:r>
            <a:endParaRPr sz="2700" dirty="0"/>
          </a:p>
        </p:txBody>
      </p:sp>
      <p:sp>
        <p:nvSpPr>
          <p:cNvPr id="4" name="Freeform 7">
            <a:extLst>
              <a:ext uri="{FF2B5EF4-FFF2-40B4-BE49-F238E27FC236}">
                <a16:creationId xmlns:a16="http://schemas.microsoft.com/office/drawing/2014/main" id="{2166DB91-0575-F840-0FFB-D3A377B422D0}"/>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g339638a1c31_0_673"/>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22" name="Google Shape;1022;g339638a1c31_0_673"/>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23" name="Google Shape;1023;g339638a1c31_0_673"/>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24" name="Google Shape;1024;g339638a1c31_0_673"/>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25" name="Google Shape;1025;g339638a1c31_0_673"/>
          <p:cNvSpPr txBox="1">
            <a:spLocks noGrp="1"/>
          </p:cNvSpPr>
          <p:nvPr>
            <p:ph type="ftr" idx="11"/>
          </p:nvPr>
        </p:nvSpPr>
        <p:spPr>
          <a:xfrm>
            <a:off x="6057900" y="9534525"/>
            <a:ext cx="6172200" cy="547650"/>
          </a:xfrm>
          <a:prstGeom prst="rect">
            <a:avLst/>
          </a:prstGeom>
          <a:noFill/>
          <a:ln>
            <a:noFill/>
          </a:ln>
        </p:spPr>
        <p:txBody>
          <a:bodyPr spcFirstLastPara="1" vert="horz" wrap="square" lIns="137138" tIns="68550" rIns="137138" bIns="68550" rtlCol="0" anchor="ctr" anchorCtr="0">
            <a:noAutofit/>
          </a:bodyPr>
          <a:lstStyle/>
          <a:p>
            <a:r>
              <a:rPr lang="en-US">
                <a:solidFill>
                  <a:srgbClr val="FFFFFF"/>
                </a:solidFill>
              </a:rPr>
              <a:t>Future Founders Initiative</a:t>
            </a:r>
            <a:endParaRPr/>
          </a:p>
        </p:txBody>
      </p:sp>
      <p:sp>
        <p:nvSpPr>
          <p:cNvPr id="1026" name="Google Shape;1026;g339638a1c31_0_673"/>
          <p:cNvSpPr txBox="1">
            <a:spLocks noGrp="1"/>
          </p:cNvSpPr>
          <p:nvPr>
            <p:ph type="sldNum" idx="12"/>
          </p:nvPr>
        </p:nvSpPr>
        <p:spPr>
          <a:xfrm>
            <a:off x="12915900" y="9534525"/>
            <a:ext cx="4114800" cy="547650"/>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43</a:t>
            </a:fld>
            <a:endParaRPr/>
          </a:p>
        </p:txBody>
      </p:sp>
      <p:sp>
        <p:nvSpPr>
          <p:cNvPr id="1030" name="Google Shape;1030;g339638a1c31_0_673"/>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1031" name="Google Shape;1031;g339638a1c31_0_673"/>
          <p:cNvSpPr/>
          <p:nvPr/>
        </p:nvSpPr>
        <p:spPr>
          <a:xfrm>
            <a:off x="4658321" y="4528475"/>
            <a:ext cx="8953500" cy="1291328"/>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marL="685800" indent="-685800" algn="ctr">
              <a:buClr>
                <a:schemeClr val="dk1"/>
              </a:buClr>
              <a:buFont typeface="Arial"/>
              <a:buAutoNum type="arabicPeriod"/>
            </a:pPr>
            <a:r>
              <a:rPr lang="en-US" sz="4400" b="1" dirty="0" err="1">
                <a:solidFill>
                  <a:schemeClr val="dk1"/>
                </a:solidFill>
                <a:latin typeface="Montserrat Black"/>
                <a:ea typeface="Montserrat Black"/>
                <a:cs typeface="Montserrat Black"/>
                <a:sym typeface="Montserrat Black"/>
              </a:rPr>
              <a:t>Sammelt</a:t>
            </a:r>
            <a:r>
              <a:rPr lang="en-US" sz="4400" b="1" dirty="0">
                <a:solidFill>
                  <a:schemeClr val="dk1"/>
                </a:solidFill>
                <a:latin typeface="Montserrat Black"/>
                <a:ea typeface="Montserrat Black"/>
                <a:cs typeface="Montserrat Black"/>
                <a:sym typeface="Montserrat Black"/>
              </a:rPr>
              <a:t> </a:t>
            </a:r>
            <a:r>
              <a:rPr lang="en-US" sz="4400" b="1" dirty="0" err="1">
                <a:solidFill>
                  <a:schemeClr val="dk1"/>
                </a:solidFill>
                <a:latin typeface="Montserrat Black"/>
                <a:ea typeface="Montserrat Black"/>
                <a:cs typeface="Montserrat Black"/>
                <a:sym typeface="Montserrat Black"/>
              </a:rPr>
              <a:t>eure</a:t>
            </a:r>
            <a:r>
              <a:rPr lang="en-US" sz="4400" b="1" dirty="0">
                <a:solidFill>
                  <a:schemeClr val="dk1"/>
                </a:solidFill>
                <a:latin typeface="Montserrat Black"/>
                <a:ea typeface="Montserrat Black"/>
                <a:cs typeface="Montserrat Black"/>
                <a:sym typeface="Montserrat Black"/>
              </a:rPr>
              <a:t> Ideen</a:t>
            </a:r>
          </a:p>
        </p:txBody>
      </p:sp>
      <p:sp>
        <p:nvSpPr>
          <p:cNvPr id="3" name="Abgerundetes Rechteck 2">
            <a:extLst>
              <a:ext uri="{FF2B5EF4-FFF2-40B4-BE49-F238E27FC236}">
                <a16:creationId xmlns:a16="http://schemas.microsoft.com/office/drawing/2014/main" id="{2AF01A55-A94D-149B-9023-8B73F13713ED}"/>
              </a:ext>
            </a:extLst>
          </p:cNvPr>
          <p:cNvSpPr/>
          <p:nvPr/>
        </p:nvSpPr>
        <p:spPr>
          <a:xfrm>
            <a:off x="6900863" y="392843"/>
            <a:ext cx="4468416"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4" name="Google Shape;757;p27">
            <a:extLst>
              <a:ext uri="{FF2B5EF4-FFF2-40B4-BE49-F238E27FC236}">
                <a16:creationId xmlns:a16="http://schemas.microsoft.com/office/drawing/2014/main" id="{63150858-3309-2B3C-25B9-2B452B11B008}"/>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Ideation</a:t>
            </a:r>
            <a:endParaRPr sz="2700" dirty="0"/>
          </a:p>
        </p:txBody>
      </p:sp>
      <p:sp>
        <p:nvSpPr>
          <p:cNvPr id="5" name="Freeform 7">
            <a:extLst>
              <a:ext uri="{FF2B5EF4-FFF2-40B4-BE49-F238E27FC236}">
                <a16:creationId xmlns:a16="http://schemas.microsoft.com/office/drawing/2014/main" id="{0FB027B1-E4E8-2CBD-321C-E8A00E5B2257}"/>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g339638a1c31_0_637"/>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28" name="Google Shape;928;g339638a1c31_0_637"/>
          <p:cNvSpPr/>
          <p:nvPr/>
        </p:nvSpPr>
        <p:spPr>
          <a:xfrm>
            <a:off x="682331" y="486798"/>
            <a:ext cx="1030905" cy="1030905"/>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29" name="Google Shape;929;g339638a1c31_0_637"/>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30" name="Google Shape;930;g339638a1c31_0_637"/>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31" name="Google Shape;931;g339638a1c31_0_637"/>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7">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32" name="Google Shape;932;g339638a1c31_0_637"/>
          <p:cNvSpPr txBox="1">
            <a:spLocks noGrp="1"/>
          </p:cNvSpPr>
          <p:nvPr>
            <p:ph type="ftr" idx="11"/>
          </p:nvPr>
        </p:nvSpPr>
        <p:spPr>
          <a:xfrm>
            <a:off x="6057900" y="9534525"/>
            <a:ext cx="6172200" cy="547650"/>
          </a:xfrm>
          <a:prstGeom prst="rect">
            <a:avLst/>
          </a:prstGeom>
          <a:noFill/>
          <a:ln>
            <a:noFill/>
          </a:ln>
        </p:spPr>
        <p:txBody>
          <a:bodyPr spcFirstLastPara="1" vert="horz" wrap="square" lIns="137138" tIns="68550" rIns="137138" bIns="68550" rtlCol="0" anchor="ctr" anchorCtr="0">
            <a:noAutofit/>
          </a:bodyPr>
          <a:lstStyle/>
          <a:p>
            <a:r>
              <a:rPr lang="en-US">
                <a:solidFill>
                  <a:srgbClr val="FFFFFF"/>
                </a:solidFill>
              </a:rPr>
              <a:t>Future Founders Initiative</a:t>
            </a:r>
            <a:endParaRPr/>
          </a:p>
        </p:txBody>
      </p:sp>
      <p:sp>
        <p:nvSpPr>
          <p:cNvPr id="933" name="Google Shape;933;g339638a1c31_0_637"/>
          <p:cNvSpPr txBox="1">
            <a:spLocks noGrp="1"/>
          </p:cNvSpPr>
          <p:nvPr>
            <p:ph type="sldNum" idx="12"/>
          </p:nvPr>
        </p:nvSpPr>
        <p:spPr>
          <a:xfrm>
            <a:off x="12915900" y="9534525"/>
            <a:ext cx="4114800" cy="547650"/>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solidFill>
                  <a:schemeClr val="bg1"/>
                </a:solidFill>
              </a:rPr>
              <a:pPr/>
              <a:t>44</a:t>
            </a:fld>
            <a:endParaRPr dirty="0">
              <a:solidFill>
                <a:schemeClr val="bg1"/>
              </a:solidFill>
            </a:endParaRPr>
          </a:p>
        </p:txBody>
      </p:sp>
      <p:sp>
        <p:nvSpPr>
          <p:cNvPr id="937" name="Google Shape;937;g339638a1c31_0_637"/>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938" name="Google Shape;938;g339638a1c31_0_637"/>
          <p:cNvSpPr/>
          <p:nvPr/>
        </p:nvSpPr>
        <p:spPr>
          <a:xfrm>
            <a:off x="2137050" y="2031378"/>
            <a:ext cx="14013900" cy="693720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939" name="Google Shape;939;g339638a1c31_0_637"/>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r>
              <a:rPr lang="en-US" sz="3600" b="1" dirty="0" err="1">
                <a:solidFill>
                  <a:schemeClr val="dk1"/>
                </a:solidFill>
                <a:latin typeface="Montserrat Black"/>
                <a:ea typeface="Montserrat Black"/>
                <a:cs typeface="Montserrat Black"/>
                <a:sym typeface="Montserrat Black"/>
              </a:rPr>
              <a:t>Negativ</a:t>
            </a:r>
            <a:r>
              <a:rPr lang="en-US" sz="3600" b="1" dirty="0">
                <a:solidFill>
                  <a:schemeClr val="dk1"/>
                </a:solidFill>
                <a:latin typeface="Montserrat Black"/>
                <a:ea typeface="Montserrat Black"/>
                <a:cs typeface="Montserrat Black"/>
                <a:sym typeface="Montserrat Black"/>
              </a:rPr>
              <a:t>-Brainstorming </a:t>
            </a:r>
            <a:endParaRPr sz="3600" b="1" dirty="0">
              <a:solidFill>
                <a:schemeClr val="dk1"/>
              </a:solidFill>
              <a:latin typeface="Montserrat Black"/>
              <a:ea typeface="Montserrat Black"/>
              <a:cs typeface="Montserrat Black"/>
              <a:sym typeface="Montserrat Black"/>
            </a:endParaRPr>
          </a:p>
          <a:p>
            <a:r>
              <a:rPr lang="en-US" sz="3600" b="1" dirty="0">
                <a:solidFill>
                  <a:schemeClr val="dk1"/>
                </a:solidFill>
                <a:latin typeface="Montserrat Black"/>
                <a:ea typeface="Montserrat Black"/>
                <a:cs typeface="Montserrat Black"/>
                <a:sym typeface="Montserrat Black"/>
              </a:rPr>
              <a:t>(5 </a:t>
            </a:r>
            <a:r>
              <a:rPr lang="en-US" sz="3600" b="1" dirty="0" err="1">
                <a:solidFill>
                  <a:schemeClr val="dk1"/>
                </a:solidFill>
                <a:latin typeface="Montserrat Black"/>
                <a:ea typeface="Montserrat Black"/>
                <a:cs typeface="Montserrat Black"/>
                <a:sym typeface="Montserrat Black"/>
              </a:rPr>
              <a:t>Minuten</a:t>
            </a:r>
            <a:r>
              <a:rPr lang="en-US" sz="3600" b="1" dirty="0">
                <a:solidFill>
                  <a:schemeClr val="dk1"/>
                </a:solidFill>
                <a:latin typeface="Montserrat Black"/>
                <a:ea typeface="Montserrat Black"/>
                <a:cs typeface="Montserrat Black"/>
                <a:sym typeface="Montserrat Black"/>
              </a:rPr>
              <a:t> </a:t>
            </a:r>
            <a:r>
              <a:rPr lang="en-US" sz="3600" b="1" dirty="0" err="1">
                <a:solidFill>
                  <a:schemeClr val="dk1"/>
                </a:solidFill>
                <a:latin typeface="Montserrat Black"/>
                <a:ea typeface="Montserrat Black"/>
                <a:cs typeface="Montserrat Black"/>
                <a:sym typeface="Montserrat Black"/>
              </a:rPr>
              <a:t>alleine</a:t>
            </a:r>
            <a:r>
              <a:rPr lang="en-US" sz="3600" b="1" dirty="0">
                <a:solidFill>
                  <a:schemeClr val="dk1"/>
                </a:solidFill>
                <a:latin typeface="Montserrat Black"/>
                <a:ea typeface="Montserrat Black"/>
                <a:cs typeface="Montserrat Black"/>
                <a:sym typeface="Montserrat Black"/>
              </a:rPr>
              <a:t>, 5 </a:t>
            </a:r>
            <a:r>
              <a:rPr lang="en-US" sz="3600" b="1" dirty="0" err="1">
                <a:solidFill>
                  <a:schemeClr val="dk1"/>
                </a:solidFill>
                <a:latin typeface="Montserrat Black"/>
                <a:ea typeface="Montserrat Black"/>
                <a:cs typeface="Montserrat Black"/>
                <a:sym typeface="Montserrat Black"/>
              </a:rPr>
              <a:t>Minuten</a:t>
            </a:r>
            <a:r>
              <a:rPr lang="en-US" sz="3600" b="1" dirty="0">
                <a:solidFill>
                  <a:schemeClr val="dk1"/>
                </a:solidFill>
                <a:latin typeface="Montserrat Black"/>
                <a:ea typeface="Montserrat Black"/>
                <a:cs typeface="Montserrat Black"/>
                <a:sym typeface="Montserrat Black"/>
              </a:rPr>
              <a:t> in der Gruppe)</a:t>
            </a:r>
            <a:endParaRPr sz="3600" b="1" dirty="0">
              <a:solidFill>
                <a:schemeClr val="dk1"/>
              </a:solidFill>
              <a:latin typeface="Montserrat Black"/>
              <a:ea typeface="Montserrat Black"/>
              <a:cs typeface="Montserrat Black"/>
              <a:sym typeface="Montserrat Black"/>
            </a:endParaRPr>
          </a:p>
        </p:txBody>
      </p:sp>
      <p:sp>
        <p:nvSpPr>
          <p:cNvPr id="940" name="Google Shape;940;g339638a1c31_0_637"/>
          <p:cNvSpPr txBox="1"/>
          <p:nvPr/>
        </p:nvSpPr>
        <p:spPr>
          <a:xfrm>
            <a:off x="2861963" y="3554025"/>
            <a:ext cx="12462750" cy="3505050"/>
          </a:xfrm>
          <a:prstGeom prst="rect">
            <a:avLst/>
          </a:prstGeom>
          <a:noFill/>
          <a:ln>
            <a:noFill/>
          </a:ln>
        </p:spPr>
        <p:txBody>
          <a:bodyPr spcFirstLastPara="1" wrap="square" lIns="137138" tIns="137138" rIns="137138" bIns="137138" anchor="t" anchorCtr="0">
            <a:noAutofit/>
          </a:bodyPr>
          <a:lstStyle/>
          <a:p>
            <a:r>
              <a:rPr lang="en-US" sz="4200">
                <a:solidFill>
                  <a:schemeClr val="dk1"/>
                </a:solidFill>
              </a:rPr>
              <a:t>Nun dreht das Bedürfnis eurer HMW-Frage um und versucht, Anti-Lösungen zu finden. Kein Mitleid!</a:t>
            </a:r>
            <a:endParaRPr sz="4200">
              <a:solidFill>
                <a:schemeClr val="dk1"/>
              </a:solidFill>
            </a:endParaRPr>
          </a:p>
          <a:p>
            <a:pPr marL="685800" indent="-609600">
              <a:buClr>
                <a:schemeClr val="dk1"/>
              </a:buClr>
              <a:buSzPts val="2800"/>
              <a:buChar char="-"/>
            </a:pPr>
            <a:r>
              <a:rPr lang="en-US" sz="4200">
                <a:solidFill>
                  <a:schemeClr val="dk1"/>
                </a:solidFill>
              </a:rPr>
              <a:t>Jeweils eine Idee pro Post-It.</a:t>
            </a:r>
            <a:endParaRPr sz="4200">
              <a:solidFill>
                <a:schemeClr val="dk1"/>
              </a:solidFill>
            </a:endParaRPr>
          </a:p>
          <a:p>
            <a:pPr marL="685800" indent="-609600">
              <a:buClr>
                <a:schemeClr val="dk1"/>
              </a:buClr>
              <a:buSzPts val="2800"/>
              <a:buChar char="-"/>
            </a:pPr>
            <a:r>
              <a:rPr lang="en-US" sz="4200">
                <a:solidFill>
                  <a:schemeClr val="dk1"/>
                </a:solidFill>
              </a:rPr>
              <a:t>Der Realitätsgrad ist egal; einfach abdrücken.</a:t>
            </a:r>
            <a:endParaRPr sz="4200">
              <a:solidFill>
                <a:schemeClr val="dk1"/>
              </a:solidFill>
            </a:endParaRPr>
          </a:p>
          <a:p>
            <a:pPr marL="685800" indent="-609600">
              <a:buClr>
                <a:schemeClr val="dk1"/>
              </a:buClr>
              <a:buSzPts val="2800"/>
              <a:buChar char="-"/>
            </a:pPr>
            <a:r>
              <a:rPr lang="en-US" sz="4200">
                <a:solidFill>
                  <a:schemeClr val="dk1"/>
                </a:solidFill>
              </a:rPr>
              <a:t>Wenn es nur peripher mit der Frage zu tun hat: Auch aufschreiben!</a:t>
            </a:r>
            <a:endParaRPr sz="4200">
              <a:solidFill>
                <a:schemeClr val="dk1"/>
              </a:solidFill>
            </a:endParaRPr>
          </a:p>
        </p:txBody>
      </p:sp>
      <p:sp>
        <p:nvSpPr>
          <p:cNvPr id="2" name="Freeform 7">
            <a:extLst>
              <a:ext uri="{FF2B5EF4-FFF2-40B4-BE49-F238E27FC236}">
                <a16:creationId xmlns:a16="http://schemas.microsoft.com/office/drawing/2014/main" id="{99529F05-2C9C-F479-D118-84252B3CE376}"/>
              </a:ext>
            </a:extLst>
          </p:cNvPr>
          <p:cNvSpPr/>
          <p:nvPr/>
        </p:nvSpPr>
        <p:spPr>
          <a:xfrm>
            <a:off x="4675421" y="450118"/>
            <a:ext cx="8937159" cy="1223186"/>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8">
              <a:extLst>
                <a:ext uri="{96DAC541-7B7A-43D3-8B79-37D633B846F1}">
                  <asvg:svgBlip xmlns:asvg="http://schemas.microsoft.com/office/drawing/2016/SVG/main" r:embed="rId9"/>
                </a:ext>
              </a:extLst>
            </a:blip>
            <a:stretch>
              <a:fillRect b="-313743"/>
            </a:stretch>
          </a:blipFill>
        </p:spPr>
        <p:txBody>
          <a:bodyPr/>
          <a:lstStyle/>
          <a:p>
            <a:endParaRPr lang="en-US" sz="2700"/>
          </a:p>
        </p:txBody>
      </p:sp>
      <p:sp>
        <p:nvSpPr>
          <p:cNvPr id="3" name="Google Shape;890;g339638a1c31_0_580">
            <a:extLst>
              <a:ext uri="{FF2B5EF4-FFF2-40B4-BE49-F238E27FC236}">
                <a16:creationId xmlns:a16="http://schemas.microsoft.com/office/drawing/2014/main" id="{E41352C1-A164-8060-B7F8-A2C4515665DA}"/>
              </a:ext>
            </a:extLst>
          </p:cNvPr>
          <p:cNvSpPr txBox="1"/>
          <p:nvPr/>
        </p:nvSpPr>
        <p:spPr>
          <a:xfrm>
            <a:off x="4299363" y="998462"/>
            <a:ext cx="9689274" cy="477375"/>
          </a:xfrm>
          <a:prstGeom prst="rect">
            <a:avLst/>
          </a:prstGeom>
          <a:noFill/>
          <a:ln>
            <a:noFill/>
          </a:ln>
        </p:spPr>
        <p:txBody>
          <a:bodyPr spcFirstLastPara="1" wrap="square" lIns="0" tIns="0" rIns="0" bIns="0" anchor="t" anchorCtr="0">
            <a:spAutoFit/>
          </a:bodyPr>
          <a:lstStyle/>
          <a:p>
            <a:pPr algn="ctr">
              <a:lnSpc>
                <a:spcPct val="46772"/>
              </a:lnSpc>
              <a:buClr>
                <a:schemeClr val="dk1"/>
              </a:buClr>
            </a:pPr>
            <a:r>
              <a:rPr lang="en-US" sz="6600" b="1" dirty="0" err="1">
                <a:solidFill>
                  <a:srgbClr val="E67F6B"/>
                </a:solidFill>
                <a:latin typeface="Montserrat Black"/>
                <a:ea typeface="Montserrat Black"/>
                <a:cs typeface="Montserrat Black"/>
                <a:sym typeface="Montserrat Black"/>
              </a:rPr>
              <a:t>Ideenfindung</a:t>
            </a:r>
            <a:endParaRPr sz="6600" b="1" dirty="0">
              <a:solidFill>
                <a:srgbClr val="E67F6B"/>
              </a:solidFill>
              <a:latin typeface="Montserrat Black"/>
              <a:ea typeface="Montserrat Black"/>
              <a:cs typeface="Montserrat Black"/>
              <a:sym typeface="Montserrat Black"/>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339638a1c31_0_673"/>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66" name="Google Shape;966;g339638a1c31_0_673"/>
          <p:cNvSpPr/>
          <p:nvPr/>
        </p:nvSpPr>
        <p:spPr>
          <a:xfrm>
            <a:off x="682331" y="486798"/>
            <a:ext cx="1030905" cy="1030905"/>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67" name="Google Shape;967;g339638a1c31_0_673"/>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68" name="Google Shape;968;g339638a1c31_0_673"/>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69" name="Google Shape;969;g339638a1c31_0_673"/>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7">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70" name="Google Shape;970;g339638a1c31_0_673"/>
          <p:cNvSpPr txBox="1">
            <a:spLocks noGrp="1"/>
          </p:cNvSpPr>
          <p:nvPr>
            <p:ph type="ftr" idx="11"/>
          </p:nvPr>
        </p:nvSpPr>
        <p:spPr>
          <a:xfrm>
            <a:off x="6057900" y="9534525"/>
            <a:ext cx="6172200" cy="547650"/>
          </a:xfrm>
          <a:prstGeom prst="rect">
            <a:avLst/>
          </a:prstGeom>
          <a:noFill/>
          <a:ln>
            <a:noFill/>
          </a:ln>
        </p:spPr>
        <p:txBody>
          <a:bodyPr spcFirstLastPara="1" vert="horz" wrap="square" lIns="137138" tIns="68550" rIns="137138" bIns="68550" rtlCol="0" anchor="ctr" anchorCtr="0">
            <a:noAutofit/>
          </a:bodyPr>
          <a:lstStyle/>
          <a:p>
            <a:r>
              <a:rPr lang="en-US">
                <a:solidFill>
                  <a:srgbClr val="FFFFFF"/>
                </a:solidFill>
              </a:rPr>
              <a:t>Future Founders Initiative</a:t>
            </a:r>
            <a:endParaRPr/>
          </a:p>
        </p:txBody>
      </p:sp>
      <p:sp>
        <p:nvSpPr>
          <p:cNvPr id="971" name="Google Shape;971;g339638a1c31_0_673"/>
          <p:cNvSpPr txBox="1">
            <a:spLocks noGrp="1"/>
          </p:cNvSpPr>
          <p:nvPr>
            <p:ph type="sldNum" idx="12"/>
          </p:nvPr>
        </p:nvSpPr>
        <p:spPr>
          <a:xfrm>
            <a:off x="12915900" y="9534525"/>
            <a:ext cx="4114800" cy="547650"/>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solidFill>
                  <a:schemeClr val="bg1"/>
                </a:solidFill>
              </a:rPr>
              <a:pPr/>
              <a:t>45</a:t>
            </a:fld>
            <a:endParaRPr dirty="0">
              <a:solidFill>
                <a:schemeClr val="bg1"/>
              </a:solidFill>
            </a:endParaRPr>
          </a:p>
        </p:txBody>
      </p:sp>
      <p:sp>
        <p:nvSpPr>
          <p:cNvPr id="975" name="Google Shape;975;g339638a1c31_0_673"/>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976" name="Google Shape;976;g339638a1c31_0_673"/>
          <p:cNvSpPr/>
          <p:nvPr/>
        </p:nvSpPr>
        <p:spPr>
          <a:xfrm>
            <a:off x="2137050" y="2031378"/>
            <a:ext cx="14013900" cy="693720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977" name="Google Shape;977;g339638a1c31_0_673"/>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r>
              <a:rPr lang="en-US" sz="3600" b="1">
                <a:solidFill>
                  <a:schemeClr val="dk1"/>
                </a:solidFill>
                <a:latin typeface="Montserrat Black"/>
                <a:ea typeface="Montserrat Black"/>
                <a:cs typeface="Montserrat Black"/>
                <a:sym typeface="Montserrat Black"/>
              </a:rPr>
              <a:t>Positiv-Brainstorming </a:t>
            </a:r>
            <a:endParaRPr sz="3600" b="1">
              <a:solidFill>
                <a:schemeClr val="dk1"/>
              </a:solidFill>
              <a:latin typeface="Montserrat Black"/>
              <a:ea typeface="Montserrat Black"/>
              <a:cs typeface="Montserrat Black"/>
              <a:sym typeface="Montserrat Black"/>
            </a:endParaRPr>
          </a:p>
          <a:p>
            <a:r>
              <a:rPr lang="en-US" sz="3600" b="1">
                <a:solidFill>
                  <a:schemeClr val="dk1"/>
                </a:solidFill>
                <a:latin typeface="Montserrat Black"/>
                <a:ea typeface="Montserrat Black"/>
                <a:cs typeface="Montserrat Black"/>
                <a:sym typeface="Montserrat Black"/>
              </a:rPr>
              <a:t>(10 Min alleine, 20 Min in Gruppe)</a:t>
            </a:r>
            <a:endParaRPr sz="3600" b="1">
              <a:solidFill>
                <a:schemeClr val="dk1"/>
              </a:solidFill>
              <a:latin typeface="Montserrat Black"/>
              <a:ea typeface="Montserrat Black"/>
              <a:cs typeface="Montserrat Black"/>
              <a:sym typeface="Montserrat Black"/>
            </a:endParaRPr>
          </a:p>
        </p:txBody>
      </p:sp>
      <p:sp>
        <p:nvSpPr>
          <p:cNvPr id="978" name="Google Shape;978;g339638a1c31_0_673"/>
          <p:cNvSpPr txBox="1"/>
          <p:nvPr/>
        </p:nvSpPr>
        <p:spPr>
          <a:xfrm>
            <a:off x="2861963" y="3554025"/>
            <a:ext cx="12462750" cy="3505050"/>
          </a:xfrm>
          <a:prstGeom prst="rect">
            <a:avLst/>
          </a:prstGeom>
          <a:noFill/>
          <a:ln>
            <a:noFill/>
          </a:ln>
        </p:spPr>
        <p:txBody>
          <a:bodyPr spcFirstLastPara="1" wrap="square" lIns="137138" tIns="137138" rIns="137138" bIns="137138" anchor="t" anchorCtr="0">
            <a:noAutofit/>
          </a:bodyPr>
          <a:lstStyle/>
          <a:p>
            <a:r>
              <a:rPr lang="en-US" sz="4200">
                <a:solidFill>
                  <a:schemeClr val="dk1"/>
                </a:solidFill>
              </a:rPr>
              <a:t>Nun sucht zu den im letzten Schritt erstellten thematischen Clustern positive Ideen.</a:t>
            </a:r>
            <a:endParaRPr sz="4200">
              <a:solidFill>
                <a:schemeClr val="dk1"/>
              </a:solidFill>
            </a:endParaRPr>
          </a:p>
          <a:p>
            <a:endParaRPr sz="4200">
              <a:solidFill>
                <a:schemeClr val="dk1"/>
              </a:solidFill>
            </a:endParaRPr>
          </a:p>
          <a:p>
            <a:endParaRPr sz="4200">
              <a:solidFill>
                <a:schemeClr val="dk1"/>
              </a:solidFill>
            </a:endParaRPr>
          </a:p>
          <a:p>
            <a:endParaRPr sz="4200">
              <a:solidFill>
                <a:schemeClr val="dk1"/>
              </a:solidFill>
            </a:endParaRPr>
          </a:p>
        </p:txBody>
      </p:sp>
      <p:sp>
        <p:nvSpPr>
          <p:cNvPr id="2" name="Freeform 7">
            <a:extLst>
              <a:ext uri="{FF2B5EF4-FFF2-40B4-BE49-F238E27FC236}">
                <a16:creationId xmlns:a16="http://schemas.microsoft.com/office/drawing/2014/main" id="{32CCA6EE-0136-D24D-CD67-422431D0CC24}"/>
              </a:ext>
            </a:extLst>
          </p:cNvPr>
          <p:cNvSpPr/>
          <p:nvPr/>
        </p:nvSpPr>
        <p:spPr>
          <a:xfrm>
            <a:off x="4675421" y="450118"/>
            <a:ext cx="8937159" cy="1223186"/>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8">
              <a:extLst>
                <a:ext uri="{96DAC541-7B7A-43D3-8B79-37D633B846F1}">
                  <asvg:svgBlip xmlns:asvg="http://schemas.microsoft.com/office/drawing/2016/SVG/main" r:embed="rId9"/>
                </a:ext>
              </a:extLst>
            </a:blip>
            <a:stretch>
              <a:fillRect b="-313743"/>
            </a:stretch>
          </a:blipFill>
        </p:spPr>
        <p:txBody>
          <a:bodyPr/>
          <a:lstStyle/>
          <a:p>
            <a:endParaRPr lang="en-US" sz="2700"/>
          </a:p>
        </p:txBody>
      </p:sp>
      <p:sp>
        <p:nvSpPr>
          <p:cNvPr id="3" name="Google Shape;890;g339638a1c31_0_580">
            <a:extLst>
              <a:ext uri="{FF2B5EF4-FFF2-40B4-BE49-F238E27FC236}">
                <a16:creationId xmlns:a16="http://schemas.microsoft.com/office/drawing/2014/main" id="{4429B087-F1A6-F92C-CAC3-34F04FE1A9A3}"/>
              </a:ext>
            </a:extLst>
          </p:cNvPr>
          <p:cNvSpPr txBox="1"/>
          <p:nvPr/>
        </p:nvSpPr>
        <p:spPr>
          <a:xfrm>
            <a:off x="4299363" y="998462"/>
            <a:ext cx="9689274" cy="477375"/>
          </a:xfrm>
          <a:prstGeom prst="rect">
            <a:avLst/>
          </a:prstGeom>
          <a:noFill/>
          <a:ln>
            <a:noFill/>
          </a:ln>
        </p:spPr>
        <p:txBody>
          <a:bodyPr spcFirstLastPara="1" wrap="square" lIns="0" tIns="0" rIns="0" bIns="0" anchor="t" anchorCtr="0">
            <a:spAutoFit/>
          </a:bodyPr>
          <a:lstStyle/>
          <a:p>
            <a:pPr algn="ctr">
              <a:lnSpc>
                <a:spcPct val="46772"/>
              </a:lnSpc>
              <a:buClr>
                <a:schemeClr val="dk1"/>
              </a:buClr>
            </a:pPr>
            <a:r>
              <a:rPr lang="en-US" sz="6600" b="1" dirty="0" err="1">
                <a:solidFill>
                  <a:srgbClr val="E67F6B"/>
                </a:solidFill>
                <a:latin typeface="Montserrat Black"/>
                <a:ea typeface="Montserrat Black"/>
                <a:cs typeface="Montserrat Black"/>
                <a:sym typeface="Montserrat Black"/>
              </a:rPr>
              <a:t>Ideenfindung</a:t>
            </a:r>
            <a:endParaRPr sz="6600" b="1" dirty="0">
              <a:solidFill>
                <a:srgbClr val="E67F6B"/>
              </a:solidFill>
              <a:latin typeface="Montserrat Black"/>
              <a:ea typeface="Montserrat Black"/>
              <a:cs typeface="Montserrat Black"/>
              <a:sym typeface="Montserrat Black"/>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9">
          <a:extLst>
            <a:ext uri="{FF2B5EF4-FFF2-40B4-BE49-F238E27FC236}">
              <a16:creationId xmlns:a16="http://schemas.microsoft.com/office/drawing/2014/main" id="{2FF95C46-7306-B49B-EFF4-328076C177BF}"/>
            </a:ext>
          </a:extLst>
        </p:cNvPr>
        <p:cNvGrpSpPr/>
        <p:nvPr/>
      </p:nvGrpSpPr>
      <p:grpSpPr>
        <a:xfrm>
          <a:off x="0" y="0"/>
          <a:ext cx="0" cy="0"/>
          <a:chOff x="0" y="0"/>
          <a:chExt cx="0" cy="0"/>
        </a:xfrm>
      </p:grpSpPr>
      <p:sp>
        <p:nvSpPr>
          <p:cNvPr id="1020" name="Google Shape;1020;g339638a1c31_0_673">
            <a:extLst>
              <a:ext uri="{FF2B5EF4-FFF2-40B4-BE49-F238E27FC236}">
                <a16:creationId xmlns:a16="http://schemas.microsoft.com/office/drawing/2014/main" id="{5C382701-D476-117A-F44E-A58209B0BF2D}"/>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22" name="Google Shape;1022;g339638a1c31_0_673">
            <a:extLst>
              <a:ext uri="{FF2B5EF4-FFF2-40B4-BE49-F238E27FC236}">
                <a16:creationId xmlns:a16="http://schemas.microsoft.com/office/drawing/2014/main" id="{49B21318-5522-B2FE-D27D-BA65E9E3E969}"/>
              </a:ext>
            </a:extLst>
          </p:cNvPr>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23" name="Google Shape;1023;g339638a1c31_0_673">
            <a:extLst>
              <a:ext uri="{FF2B5EF4-FFF2-40B4-BE49-F238E27FC236}">
                <a16:creationId xmlns:a16="http://schemas.microsoft.com/office/drawing/2014/main" id="{075F02E2-03B5-DB01-A409-D1DFFCA91018}"/>
              </a:ext>
            </a:extLst>
          </p:cNvPr>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24" name="Google Shape;1024;g339638a1c31_0_673">
            <a:extLst>
              <a:ext uri="{FF2B5EF4-FFF2-40B4-BE49-F238E27FC236}">
                <a16:creationId xmlns:a16="http://schemas.microsoft.com/office/drawing/2014/main" id="{503F0BFC-5BA1-77A8-6292-DE29DA21ACAB}"/>
              </a:ext>
            </a:extLst>
          </p:cNvPr>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25" name="Google Shape;1025;g339638a1c31_0_673">
            <a:extLst>
              <a:ext uri="{FF2B5EF4-FFF2-40B4-BE49-F238E27FC236}">
                <a16:creationId xmlns:a16="http://schemas.microsoft.com/office/drawing/2014/main" id="{99BD8CAB-FB9B-01FC-D3F1-65F18CBFF645}"/>
              </a:ext>
            </a:extLst>
          </p:cNvPr>
          <p:cNvSpPr txBox="1">
            <a:spLocks noGrp="1"/>
          </p:cNvSpPr>
          <p:nvPr>
            <p:ph type="ftr" idx="11"/>
          </p:nvPr>
        </p:nvSpPr>
        <p:spPr>
          <a:xfrm>
            <a:off x="6057900" y="9534525"/>
            <a:ext cx="6172200" cy="547650"/>
          </a:xfrm>
          <a:prstGeom prst="rect">
            <a:avLst/>
          </a:prstGeom>
          <a:noFill/>
          <a:ln>
            <a:noFill/>
          </a:ln>
        </p:spPr>
        <p:txBody>
          <a:bodyPr spcFirstLastPara="1" vert="horz" wrap="square" lIns="137138" tIns="68550" rIns="137138" bIns="68550" rtlCol="0" anchor="ctr" anchorCtr="0">
            <a:noAutofit/>
          </a:bodyPr>
          <a:lstStyle/>
          <a:p>
            <a:r>
              <a:rPr lang="en-US">
                <a:solidFill>
                  <a:srgbClr val="FFFFFF"/>
                </a:solidFill>
              </a:rPr>
              <a:t>Future Founders Initiative</a:t>
            </a:r>
            <a:endParaRPr/>
          </a:p>
        </p:txBody>
      </p:sp>
      <p:sp>
        <p:nvSpPr>
          <p:cNvPr id="1026" name="Google Shape;1026;g339638a1c31_0_673">
            <a:extLst>
              <a:ext uri="{FF2B5EF4-FFF2-40B4-BE49-F238E27FC236}">
                <a16:creationId xmlns:a16="http://schemas.microsoft.com/office/drawing/2014/main" id="{4C8DB633-0786-AF4E-4152-A3A08D668EAB}"/>
              </a:ext>
            </a:extLst>
          </p:cNvPr>
          <p:cNvSpPr txBox="1">
            <a:spLocks noGrp="1"/>
          </p:cNvSpPr>
          <p:nvPr>
            <p:ph type="sldNum" idx="12"/>
          </p:nvPr>
        </p:nvSpPr>
        <p:spPr>
          <a:xfrm>
            <a:off x="12915900" y="9534525"/>
            <a:ext cx="4114800" cy="547650"/>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46</a:t>
            </a:fld>
            <a:endParaRPr/>
          </a:p>
        </p:txBody>
      </p:sp>
      <p:sp>
        <p:nvSpPr>
          <p:cNvPr id="1030" name="Google Shape;1030;g339638a1c31_0_673">
            <a:extLst>
              <a:ext uri="{FF2B5EF4-FFF2-40B4-BE49-F238E27FC236}">
                <a16:creationId xmlns:a16="http://schemas.microsoft.com/office/drawing/2014/main" id="{1A108440-4C54-CCD4-0F5A-631066B6761F}"/>
              </a:ext>
            </a:extLst>
          </p:cNvPr>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1031" name="Google Shape;1031;g339638a1c31_0_673">
            <a:extLst>
              <a:ext uri="{FF2B5EF4-FFF2-40B4-BE49-F238E27FC236}">
                <a16:creationId xmlns:a16="http://schemas.microsoft.com/office/drawing/2014/main" id="{8ED4A466-E817-EA91-7ADF-2206A1FF4332}"/>
              </a:ext>
            </a:extLst>
          </p:cNvPr>
          <p:cNvSpPr/>
          <p:nvPr/>
        </p:nvSpPr>
        <p:spPr>
          <a:xfrm>
            <a:off x="4658321" y="4528475"/>
            <a:ext cx="8953500" cy="1291328"/>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marL="685800" indent="-685800" algn="ctr">
              <a:buClr>
                <a:schemeClr val="dk1"/>
              </a:buClr>
              <a:buFont typeface="Arial"/>
              <a:buAutoNum type="arabicPeriod"/>
            </a:pPr>
            <a:r>
              <a:rPr lang="en-US" sz="4400" b="1" dirty="0" err="1">
                <a:solidFill>
                  <a:schemeClr val="dk1"/>
                </a:solidFill>
                <a:latin typeface="Montserrat Black"/>
                <a:ea typeface="Montserrat Black"/>
                <a:cs typeface="Montserrat Black"/>
                <a:sym typeface="Montserrat Black"/>
              </a:rPr>
              <a:t>Sammelt</a:t>
            </a:r>
            <a:r>
              <a:rPr lang="en-US" sz="4400" b="1" dirty="0">
                <a:solidFill>
                  <a:schemeClr val="dk1"/>
                </a:solidFill>
                <a:latin typeface="Montserrat Black"/>
                <a:ea typeface="Montserrat Black"/>
                <a:cs typeface="Montserrat Black"/>
                <a:sym typeface="Montserrat Black"/>
              </a:rPr>
              <a:t> </a:t>
            </a:r>
            <a:r>
              <a:rPr lang="en-US" sz="4400" b="1" dirty="0" err="1">
                <a:solidFill>
                  <a:schemeClr val="dk1"/>
                </a:solidFill>
                <a:latin typeface="Montserrat Black"/>
                <a:ea typeface="Montserrat Black"/>
                <a:cs typeface="Montserrat Black"/>
                <a:sym typeface="Montserrat Black"/>
              </a:rPr>
              <a:t>eure</a:t>
            </a:r>
            <a:r>
              <a:rPr lang="en-US" sz="4400" b="1" dirty="0">
                <a:solidFill>
                  <a:schemeClr val="dk1"/>
                </a:solidFill>
                <a:latin typeface="Montserrat Black"/>
                <a:ea typeface="Montserrat Black"/>
                <a:cs typeface="Montserrat Black"/>
                <a:sym typeface="Montserrat Black"/>
              </a:rPr>
              <a:t> Ideen</a:t>
            </a:r>
          </a:p>
        </p:txBody>
      </p:sp>
      <p:sp>
        <p:nvSpPr>
          <p:cNvPr id="3" name="Abgerundetes Rechteck 2">
            <a:extLst>
              <a:ext uri="{FF2B5EF4-FFF2-40B4-BE49-F238E27FC236}">
                <a16:creationId xmlns:a16="http://schemas.microsoft.com/office/drawing/2014/main" id="{E89979B2-847E-30ED-BEA7-5ABACDFEABC3}"/>
              </a:ext>
            </a:extLst>
          </p:cNvPr>
          <p:cNvSpPr/>
          <p:nvPr/>
        </p:nvSpPr>
        <p:spPr>
          <a:xfrm>
            <a:off x="6900863" y="392843"/>
            <a:ext cx="4468416"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4" name="Google Shape;757;p27">
            <a:extLst>
              <a:ext uri="{FF2B5EF4-FFF2-40B4-BE49-F238E27FC236}">
                <a16:creationId xmlns:a16="http://schemas.microsoft.com/office/drawing/2014/main" id="{CD4F0752-EBFD-EB2B-5533-53DD3BBAB4C3}"/>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Ideation</a:t>
            </a:r>
            <a:endParaRPr sz="2700" dirty="0"/>
          </a:p>
        </p:txBody>
      </p:sp>
      <p:sp>
        <p:nvSpPr>
          <p:cNvPr id="5" name="Freeform 7">
            <a:extLst>
              <a:ext uri="{FF2B5EF4-FFF2-40B4-BE49-F238E27FC236}">
                <a16:creationId xmlns:a16="http://schemas.microsoft.com/office/drawing/2014/main" id="{14F01F48-7BB2-BD2D-3B38-A8D3CA6E1134}"/>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Tree>
    <p:extLst>
      <p:ext uri="{BB962C8B-B14F-4D97-AF65-F5344CB8AC3E}">
        <p14:creationId xmlns:p14="http://schemas.microsoft.com/office/powerpoint/2010/main" val="3318003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038"/>
        <p:cNvGrpSpPr/>
        <p:nvPr/>
      </p:nvGrpSpPr>
      <p:grpSpPr>
        <a:xfrm>
          <a:off x="0" y="0"/>
          <a:ext cx="0" cy="0"/>
          <a:chOff x="0" y="0"/>
          <a:chExt cx="0" cy="0"/>
        </a:xfrm>
      </p:grpSpPr>
      <p:sp>
        <p:nvSpPr>
          <p:cNvPr id="1039" name="Google Shape;1039;g339638a1c31_0_691"/>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41" name="Google Shape;1041;g339638a1c31_0_691"/>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42" name="Google Shape;1042;g339638a1c31_0_691"/>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43" name="Google Shape;1043;g339638a1c31_0_691"/>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044" name="Google Shape;1044;g339638a1c31_0_691"/>
          <p:cNvSpPr txBox="1">
            <a:spLocks noGrp="1"/>
          </p:cNvSpPr>
          <p:nvPr>
            <p:ph type="ftr" idx="11"/>
          </p:nvPr>
        </p:nvSpPr>
        <p:spPr>
          <a:xfrm>
            <a:off x="6057900" y="9534525"/>
            <a:ext cx="6172200" cy="547650"/>
          </a:xfrm>
          <a:prstGeom prst="rect">
            <a:avLst/>
          </a:prstGeom>
          <a:noFill/>
          <a:ln>
            <a:noFill/>
          </a:ln>
        </p:spPr>
        <p:txBody>
          <a:bodyPr spcFirstLastPara="1" vert="horz" wrap="square" lIns="137138" tIns="68550" rIns="137138" bIns="68550" rtlCol="0" anchor="ctr" anchorCtr="0">
            <a:noAutofit/>
          </a:bodyPr>
          <a:lstStyle/>
          <a:p>
            <a:r>
              <a:rPr lang="en-US">
                <a:solidFill>
                  <a:srgbClr val="FFFFFF"/>
                </a:solidFill>
              </a:rPr>
              <a:t>Future Founders Initiative</a:t>
            </a:r>
            <a:endParaRPr/>
          </a:p>
        </p:txBody>
      </p:sp>
      <p:sp>
        <p:nvSpPr>
          <p:cNvPr id="1045" name="Google Shape;1045;g339638a1c31_0_691"/>
          <p:cNvSpPr txBox="1">
            <a:spLocks noGrp="1"/>
          </p:cNvSpPr>
          <p:nvPr>
            <p:ph type="sldNum" idx="12"/>
          </p:nvPr>
        </p:nvSpPr>
        <p:spPr>
          <a:xfrm>
            <a:off x="12915900" y="9534525"/>
            <a:ext cx="4114800" cy="547650"/>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47</a:t>
            </a:fld>
            <a:endParaRPr/>
          </a:p>
        </p:txBody>
      </p:sp>
      <p:sp>
        <p:nvSpPr>
          <p:cNvPr id="1049" name="Google Shape;1049;g339638a1c31_0_691"/>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1050" name="Google Shape;1050;g339638a1c31_0_691"/>
          <p:cNvSpPr/>
          <p:nvPr/>
        </p:nvSpPr>
        <p:spPr>
          <a:xfrm>
            <a:off x="2137050" y="2274507"/>
            <a:ext cx="14013900" cy="5840793"/>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r>
              <a:rPr lang="de-DE" sz="4000" b="1" dirty="0">
                <a:solidFill>
                  <a:schemeClr val="dk1"/>
                </a:solidFill>
                <a:latin typeface="Montserrat Black"/>
                <a:ea typeface="Montserrat Black"/>
                <a:cs typeface="Montserrat Black"/>
                <a:sym typeface="Montserrat Black"/>
              </a:rPr>
              <a:t>2. Wählt eure Favoriten</a:t>
            </a:r>
          </a:p>
          <a:p>
            <a:endParaRPr lang="de-DE" sz="3300" b="1" dirty="0">
              <a:solidFill>
                <a:schemeClr val="dk1"/>
              </a:solidFill>
              <a:latin typeface="Montserrat Black"/>
              <a:ea typeface="Montserrat Black"/>
              <a:cs typeface="Montserrat Black"/>
              <a:sym typeface="Montserrat Black"/>
            </a:endParaRPr>
          </a:p>
          <a:p>
            <a:r>
              <a:rPr lang="de-DE" sz="3300" dirty="0">
                <a:solidFill>
                  <a:schemeClr val="dk1"/>
                </a:solidFill>
                <a:latin typeface="Calibri" panose="020F0502020204030204" pitchFamily="34" charset="0"/>
                <a:ea typeface="Montserrat Black"/>
                <a:cs typeface="Calibri" panose="020F0502020204030204" pitchFamily="34" charset="0"/>
                <a:sym typeface="Montserrat Black"/>
              </a:rPr>
              <a:t>Diskutieren Sie gemeinsam Ihre Ideen-Cluster und bewerten Sie sie nach folgenden Gesichtspunkten</a:t>
            </a:r>
          </a:p>
          <a:p>
            <a:endParaRPr lang="de-DE" sz="3300" dirty="0">
              <a:solidFill>
                <a:schemeClr val="dk1"/>
              </a:solidFill>
              <a:latin typeface="Calibri" panose="020F0502020204030204" pitchFamily="34" charset="0"/>
              <a:ea typeface="Montserrat Black"/>
              <a:cs typeface="Calibri" panose="020F0502020204030204" pitchFamily="34" charset="0"/>
              <a:sym typeface="Montserrat Black"/>
            </a:endParaRPr>
          </a:p>
          <a:p>
            <a:r>
              <a:rPr lang="de-DE" sz="3300" dirty="0">
                <a:solidFill>
                  <a:schemeClr val="dk1"/>
                </a:solidFill>
                <a:latin typeface="Calibri" panose="020F0502020204030204" pitchFamily="34" charset="0"/>
                <a:ea typeface="Montserrat Black"/>
                <a:cs typeface="Calibri" panose="020F0502020204030204" pitchFamily="34" charset="0"/>
                <a:sym typeface="Montserrat Black"/>
              </a:rPr>
              <a:t>- Durchführbarkeit (0 - 5)</a:t>
            </a:r>
          </a:p>
          <a:p>
            <a:endParaRPr lang="de-DE" sz="3300" dirty="0">
              <a:solidFill>
                <a:schemeClr val="dk1"/>
              </a:solidFill>
              <a:latin typeface="Calibri" panose="020F0502020204030204" pitchFamily="34" charset="0"/>
              <a:ea typeface="Montserrat Black"/>
              <a:cs typeface="Calibri" panose="020F0502020204030204" pitchFamily="34" charset="0"/>
              <a:sym typeface="Montserrat Black"/>
            </a:endParaRPr>
          </a:p>
          <a:p>
            <a:r>
              <a:rPr lang="de-DE" sz="3300" dirty="0">
                <a:solidFill>
                  <a:schemeClr val="dk1"/>
                </a:solidFill>
                <a:latin typeface="Calibri" panose="020F0502020204030204" pitchFamily="34" charset="0"/>
                <a:ea typeface="Montserrat Black"/>
                <a:cs typeface="Calibri" panose="020F0502020204030204" pitchFamily="34" charset="0"/>
                <a:sym typeface="Montserrat Black"/>
              </a:rPr>
              <a:t>- Innovationspotenzial (0 - 5)</a:t>
            </a:r>
          </a:p>
          <a:p>
            <a:endParaRPr lang="de-DE" sz="3300" dirty="0">
              <a:solidFill>
                <a:schemeClr val="dk1"/>
              </a:solidFill>
              <a:latin typeface="Calibri" panose="020F0502020204030204" pitchFamily="34" charset="0"/>
              <a:ea typeface="Montserrat Black"/>
              <a:cs typeface="Calibri" panose="020F0502020204030204" pitchFamily="34" charset="0"/>
              <a:sym typeface="Montserrat Black"/>
            </a:endParaRPr>
          </a:p>
          <a:p>
            <a:r>
              <a:rPr lang="de-DE" sz="3300" dirty="0">
                <a:solidFill>
                  <a:schemeClr val="dk1"/>
                </a:solidFill>
                <a:latin typeface="Calibri" panose="020F0502020204030204" pitchFamily="34" charset="0"/>
                <a:ea typeface="Montserrat Black"/>
                <a:cs typeface="Calibri" panose="020F0502020204030204" pitchFamily="34" charset="0"/>
                <a:sym typeface="Montserrat Black"/>
              </a:rPr>
              <a:t>- Marktgröße (0 - 5)</a:t>
            </a:r>
            <a:endParaRPr sz="3300" dirty="0">
              <a:solidFill>
                <a:schemeClr val="dk1"/>
              </a:solidFill>
              <a:latin typeface="Calibri" panose="020F0502020204030204" pitchFamily="34" charset="0"/>
              <a:ea typeface="Montserrat Black"/>
              <a:cs typeface="Calibri" panose="020F0502020204030204" pitchFamily="34" charset="0"/>
              <a:sym typeface="Montserrat Black"/>
            </a:endParaRPr>
          </a:p>
        </p:txBody>
      </p:sp>
      <p:sp>
        <p:nvSpPr>
          <p:cNvPr id="2" name="Abgerundetes Rechteck 1">
            <a:extLst>
              <a:ext uri="{FF2B5EF4-FFF2-40B4-BE49-F238E27FC236}">
                <a16:creationId xmlns:a16="http://schemas.microsoft.com/office/drawing/2014/main" id="{1079A520-244D-9D9D-1677-90E2A1CAF72F}"/>
              </a:ext>
            </a:extLst>
          </p:cNvPr>
          <p:cNvSpPr/>
          <p:nvPr/>
        </p:nvSpPr>
        <p:spPr>
          <a:xfrm>
            <a:off x="6900863" y="392843"/>
            <a:ext cx="4468416"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3C1B8475-C1DD-7D53-91EE-229178ED9AD2}"/>
              </a:ext>
            </a:extLst>
          </p:cNvPr>
          <p:cNvSpPr txBox="1"/>
          <p:nvPr/>
        </p:nvSpPr>
        <p:spPr>
          <a:xfrm>
            <a:off x="3021809" y="862370"/>
            <a:ext cx="12247961"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Ideation</a:t>
            </a:r>
            <a:endParaRPr sz="2700" dirty="0"/>
          </a:p>
        </p:txBody>
      </p:sp>
      <p:sp>
        <p:nvSpPr>
          <p:cNvPr id="4" name="Freeform 7">
            <a:extLst>
              <a:ext uri="{FF2B5EF4-FFF2-40B4-BE49-F238E27FC236}">
                <a16:creationId xmlns:a16="http://schemas.microsoft.com/office/drawing/2014/main" id="{FB0BFDFA-10B3-59C3-59CB-B29A186F6273}"/>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g339638a1c31_0_691"/>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85" name="Google Shape;985;g339638a1c31_0_691"/>
          <p:cNvSpPr/>
          <p:nvPr/>
        </p:nvSpPr>
        <p:spPr>
          <a:xfrm>
            <a:off x="682331" y="486798"/>
            <a:ext cx="1030905" cy="1030905"/>
          </a:xfrm>
          <a:custGeom>
            <a:avLst/>
            <a:gdLst/>
            <a:ahLst/>
            <a:cxnLst/>
            <a:rect l="l" t="t" r="r" b="b"/>
            <a:pathLst>
              <a:path w="1374540" h="1374540" extrusionOk="0">
                <a:moveTo>
                  <a:pt x="0" y="0"/>
                </a:moveTo>
                <a:lnTo>
                  <a:pt x="1374540" y="0"/>
                </a:lnTo>
                <a:lnTo>
                  <a:pt x="1374540" y="1374540"/>
                </a:lnTo>
                <a:lnTo>
                  <a:pt x="0" y="1374540"/>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86" name="Google Shape;986;g339638a1c31_0_691"/>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87" name="Google Shape;987;g339638a1c31_0_691"/>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88" name="Google Shape;988;g339638a1c31_0_691"/>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7">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989" name="Google Shape;989;g339638a1c31_0_691"/>
          <p:cNvSpPr txBox="1">
            <a:spLocks noGrp="1"/>
          </p:cNvSpPr>
          <p:nvPr>
            <p:ph type="ftr" idx="11"/>
          </p:nvPr>
        </p:nvSpPr>
        <p:spPr>
          <a:xfrm>
            <a:off x="6057900" y="9534525"/>
            <a:ext cx="6172200" cy="547650"/>
          </a:xfrm>
          <a:prstGeom prst="rect">
            <a:avLst/>
          </a:prstGeom>
          <a:noFill/>
          <a:ln>
            <a:noFill/>
          </a:ln>
        </p:spPr>
        <p:txBody>
          <a:bodyPr spcFirstLastPara="1" vert="horz" wrap="square" lIns="137138" tIns="68550" rIns="137138" bIns="68550" rtlCol="0" anchor="ctr" anchorCtr="0">
            <a:noAutofit/>
          </a:bodyPr>
          <a:lstStyle/>
          <a:p>
            <a:r>
              <a:rPr lang="en-US">
                <a:solidFill>
                  <a:srgbClr val="FFFFFF"/>
                </a:solidFill>
              </a:rPr>
              <a:t>Future Founders Initiative</a:t>
            </a:r>
            <a:endParaRPr/>
          </a:p>
        </p:txBody>
      </p:sp>
      <p:sp>
        <p:nvSpPr>
          <p:cNvPr id="990" name="Google Shape;990;g339638a1c31_0_691"/>
          <p:cNvSpPr txBox="1">
            <a:spLocks noGrp="1"/>
          </p:cNvSpPr>
          <p:nvPr>
            <p:ph type="sldNum" idx="12"/>
          </p:nvPr>
        </p:nvSpPr>
        <p:spPr>
          <a:xfrm>
            <a:off x="12915900" y="9534525"/>
            <a:ext cx="4114800" cy="547650"/>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solidFill>
                  <a:schemeClr val="bg1"/>
                </a:solidFill>
              </a:rPr>
              <a:pPr/>
              <a:t>48</a:t>
            </a:fld>
            <a:endParaRPr dirty="0">
              <a:solidFill>
                <a:schemeClr val="bg1"/>
              </a:solidFill>
            </a:endParaRPr>
          </a:p>
        </p:txBody>
      </p:sp>
      <p:sp>
        <p:nvSpPr>
          <p:cNvPr id="994" name="Google Shape;994;g339638a1c31_0_691"/>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995" name="Google Shape;995;g339638a1c31_0_691"/>
          <p:cNvSpPr/>
          <p:nvPr/>
        </p:nvSpPr>
        <p:spPr>
          <a:xfrm>
            <a:off x="2137050" y="2031378"/>
            <a:ext cx="14013900" cy="693720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996" name="Google Shape;996;g339638a1c31_0_691"/>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r>
              <a:rPr lang="en-US" sz="3600" b="1">
                <a:solidFill>
                  <a:schemeClr val="dk1"/>
                </a:solidFill>
                <a:latin typeface="Montserrat Black"/>
                <a:ea typeface="Montserrat Black"/>
                <a:cs typeface="Montserrat Black"/>
                <a:sym typeface="Montserrat Black"/>
              </a:rPr>
              <a:t>Favoriten wählen (15 Minuten)</a:t>
            </a:r>
            <a:endParaRPr sz="3600" b="1">
              <a:solidFill>
                <a:schemeClr val="dk1"/>
              </a:solidFill>
              <a:latin typeface="Montserrat Black"/>
              <a:ea typeface="Montserrat Black"/>
              <a:cs typeface="Montserrat Black"/>
              <a:sym typeface="Montserrat Black"/>
            </a:endParaRPr>
          </a:p>
        </p:txBody>
      </p:sp>
      <p:sp>
        <p:nvSpPr>
          <p:cNvPr id="997" name="Google Shape;997;g339638a1c31_0_691"/>
          <p:cNvSpPr txBox="1"/>
          <p:nvPr/>
        </p:nvSpPr>
        <p:spPr>
          <a:xfrm>
            <a:off x="2861963" y="3189338"/>
            <a:ext cx="6356700" cy="3869550"/>
          </a:xfrm>
          <a:prstGeom prst="rect">
            <a:avLst/>
          </a:prstGeom>
          <a:noFill/>
          <a:ln>
            <a:noFill/>
          </a:ln>
        </p:spPr>
        <p:txBody>
          <a:bodyPr spcFirstLastPara="1" wrap="square" lIns="137138" tIns="137138" rIns="137138" bIns="137138" anchor="t" anchorCtr="0">
            <a:noAutofit/>
          </a:bodyPr>
          <a:lstStyle/>
          <a:p>
            <a:r>
              <a:rPr lang="en-US" sz="3300">
                <a:solidFill>
                  <a:schemeClr val="dk1"/>
                </a:solidFill>
              </a:rPr>
              <a:t>Sichtet eure Ideen und bestimmt euren Gewinner. </a:t>
            </a:r>
            <a:endParaRPr sz="3300">
              <a:solidFill>
                <a:schemeClr val="dk1"/>
              </a:solidFill>
            </a:endParaRPr>
          </a:p>
          <a:p>
            <a:r>
              <a:rPr lang="en-US" sz="3300">
                <a:solidFill>
                  <a:schemeClr val="dk1"/>
                </a:solidFill>
              </a:rPr>
              <a:t>Jedes Teammitglied kann zur Abstimmung insgesamt fünf Punkte vergeben. </a:t>
            </a:r>
            <a:endParaRPr sz="3300">
              <a:solidFill>
                <a:schemeClr val="dk1"/>
              </a:solidFill>
            </a:endParaRPr>
          </a:p>
          <a:p>
            <a:r>
              <a:rPr lang="en-US" sz="3300">
                <a:solidFill>
                  <a:schemeClr val="dk1"/>
                </a:solidFill>
              </a:rPr>
              <a:t>Dabei kann euch diese Matrix behilflich sein:</a:t>
            </a:r>
            <a:endParaRPr sz="3300">
              <a:solidFill>
                <a:schemeClr val="dk1"/>
              </a:solidFill>
            </a:endParaRPr>
          </a:p>
          <a:p>
            <a:endParaRPr sz="3300">
              <a:solidFill>
                <a:schemeClr val="dk1"/>
              </a:solidFill>
            </a:endParaRPr>
          </a:p>
          <a:p>
            <a:endParaRPr sz="4200">
              <a:solidFill>
                <a:schemeClr val="dk1"/>
              </a:solidFill>
            </a:endParaRPr>
          </a:p>
          <a:p>
            <a:endParaRPr sz="4200">
              <a:solidFill>
                <a:schemeClr val="dk1"/>
              </a:solidFill>
            </a:endParaRPr>
          </a:p>
        </p:txBody>
      </p:sp>
      <p:pic>
        <p:nvPicPr>
          <p:cNvPr id="998" name="Google Shape;998;g339638a1c31_0_691"/>
          <p:cNvPicPr preferRelativeResize="0"/>
          <p:nvPr/>
        </p:nvPicPr>
        <p:blipFill rotWithShape="1">
          <a:blip r:embed="rId8">
            <a:alphaModFix/>
          </a:blip>
          <a:srcRect b="3827"/>
          <a:stretch/>
        </p:blipFill>
        <p:spPr>
          <a:xfrm>
            <a:off x="9469426" y="3393938"/>
            <a:ext cx="6356702" cy="5174436"/>
          </a:xfrm>
          <a:prstGeom prst="rect">
            <a:avLst/>
          </a:prstGeom>
          <a:noFill/>
          <a:ln>
            <a:noFill/>
          </a:ln>
        </p:spPr>
      </p:pic>
      <p:sp>
        <p:nvSpPr>
          <p:cNvPr id="2" name="Freeform 7">
            <a:extLst>
              <a:ext uri="{FF2B5EF4-FFF2-40B4-BE49-F238E27FC236}">
                <a16:creationId xmlns:a16="http://schemas.microsoft.com/office/drawing/2014/main" id="{55CABDD2-D2C3-262E-451C-270B3F6FD7CA}"/>
              </a:ext>
            </a:extLst>
          </p:cNvPr>
          <p:cNvSpPr/>
          <p:nvPr/>
        </p:nvSpPr>
        <p:spPr>
          <a:xfrm>
            <a:off x="4675421" y="450118"/>
            <a:ext cx="8937159" cy="1223186"/>
          </a:xfrm>
          <a:custGeom>
            <a:avLst/>
            <a:gdLst/>
            <a:ahLst/>
            <a:cxnLst/>
            <a:rect l="l" t="t" r="r" b="b"/>
            <a:pathLst>
              <a:path w="4030598" h="796391">
                <a:moveTo>
                  <a:pt x="0" y="0"/>
                </a:moveTo>
                <a:lnTo>
                  <a:pt x="4030598" y="0"/>
                </a:lnTo>
                <a:lnTo>
                  <a:pt x="4030598" y="796390"/>
                </a:lnTo>
                <a:lnTo>
                  <a:pt x="0" y="796390"/>
                </a:lnTo>
                <a:lnTo>
                  <a:pt x="0" y="0"/>
                </a:lnTo>
                <a:close/>
              </a:path>
            </a:pathLst>
          </a:custGeom>
          <a:blipFill>
            <a:blip r:embed="rId9">
              <a:extLst>
                <a:ext uri="{96DAC541-7B7A-43D3-8B79-37D633B846F1}">
                  <asvg:svgBlip xmlns:asvg="http://schemas.microsoft.com/office/drawing/2016/SVG/main" r:embed="rId10"/>
                </a:ext>
              </a:extLst>
            </a:blip>
            <a:stretch>
              <a:fillRect b="-313743"/>
            </a:stretch>
          </a:blipFill>
        </p:spPr>
        <p:txBody>
          <a:bodyPr/>
          <a:lstStyle/>
          <a:p>
            <a:endParaRPr lang="en-US" sz="2700"/>
          </a:p>
        </p:txBody>
      </p:sp>
      <p:sp>
        <p:nvSpPr>
          <p:cNvPr id="3" name="Google Shape;890;g339638a1c31_0_580">
            <a:extLst>
              <a:ext uri="{FF2B5EF4-FFF2-40B4-BE49-F238E27FC236}">
                <a16:creationId xmlns:a16="http://schemas.microsoft.com/office/drawing/2014/main" id="{DD24AF52-BEDF-B35F-0BC0-5A4AC5FCFC3B}"/>
              </a:ext>
            </a:extLst>
          </p:cNvPr>
          <p:cNvSpPr txBox="1"/>
          <p:nvPr/>
        </p:nvSpPr>
        <p:spPr>
          <a:xfrm>
            <a:off x="4299363" y="998462"/>
            <a:ext cx="9689274" cy="477375"/>
          </a:xfrm>
          <a:prstGeom prst="rect">
            <a:avLst/>
          </a:prstGeom>
          <a:noFill/>
          <a:ln>
            <a:noFill/>
          </a:ln>
        </p:spPr>
        <p:txBody>
          <a:bodyPr spcFirstLastPara="1" wrap="square" lIns="0" tIns="0" rIns="0" bIns="0" anchor="t" anchorCtr="0">
            <a:spAutoFit/>
          </a:bodyPr>
          <a:lstStyle/>
          <a:p>
            <a:pPr algn="ctr">
              <a:lnSpc>
                <a:spcPct val="46772"/>
              </a:lnSpc>
              <a:buClr>
                <a:schemeClr val="dk1"/>
              </a:buClr>
            </a:pPr>
            <a:r>
              <a:rPr lang="en-US" sz="6600" b="1" dirty="0" err="1">
                <a:solidFill>
                  <a:srgbClr val="E67F6B"/>
                </a:solidFill>
                <a:latin typeface="Montserrat Black"/>
                <a:ea typeface="Montserrat Black"/>
                <a:cs typeface="Montserrat Black"/>
                <a:sym typeface="Montserrat Black"/>
              </a:rPr>
              <a:t>Ideenfindung</a:t>
            </a:r>
            <a:endParaRPr sz="6600" b="1" dirty="0">
              <a:solidFill>
                <a:srgbClr val="E67F6B"/>
              </a:solidFill>
              <a:latin typeface="Montserrat Black"/>
              <a:ea typeface="Montserrat Black"/>
              <a:cs typeface="Montserrat Black"/>
              <a:sym typeface="Montserrat Black"/>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8B8D7514-A044-78BF-10DF-101CF1E226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607BF2-A8E9-7A5F-CC61-4193E1277F06}"/>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3D795FB6-6C97-E50B-9787-B94B569F8BF5}"/>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CA40A965-B200-6FDF-CA8A-5CBD371AA834}"/>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A9233B7C-1BB4-EEF5-3803-0288218AA88E}"/>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7450CC49-CED9-45DD-AA09-1AE7336775F8}"/>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EBFEFA3E-0D76-0E59-F2EE-F76F5524786A}"/>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F3B885B9-9927-89D8-CEDD-11CB2372F77B}"/>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6CD74DC8-169C-1FFF-0635-6D44D88C790C}"/>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2D50ED1E-4A78-DF30-EA16-C0B196D24A42}"/>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CCF7ADF8-F44B-F557-41FF-4190E01694FE}"/>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62C2C8EF-0D20-FD5C-7EA5-5EF3BC7029C2}"/>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5F77CD29-48F4-63C9-94F4-334D993AC8A7}"/>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028149A5-2EF3-D2C9-09EC-D30B8DFD75DE}"/>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A0103429-C0AC-9755-83E6-D8BAEACDC327}"/>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465C7411-9D1B-1F0C-2AE3-F65A189D2BAC}"/>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522A233A-A253-9966-2AFD-9D8330BA3D96}"/>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8324BC81-F455-1943-2970-6CC35DCE77A1}"/>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327F6CEF-A541-FD5A-C565-1C2A06ABF967}"/>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BE32B945-03EF-FC1C-8E6D-CF94DEA426C3}"/>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EA03E81C-7DA4-E238-FBA3-58B84026CB3B}"/>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EF30B4BE-5C4C-561E-88B0-1BEBAEDE165A}"/>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0304C7A7-E23D-EDEF-FBB5-6377AA8B55AD}"/>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2E23B819-BFEF-7FE9-5BD0-82B760BE88C6}"/>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211C29E9-2654-4E23-FA29-524E21FD4B2E}"/>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645A6504-6D5E-6337-D245-FB286BAB9761}"/>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D05A0EF5-78C5-F16E-E4BA-761C3610BBC8}"/>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EAE6029D-2DB0-F146-9FDD-0EDBF6C7548A}"/>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6FAEE593-75E8-52B1-BE98-AFF45324F9CA}"/>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FF4B9CA1-51D4-FE7A-742D-64C843841F6A}"/>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C65B48FF-DEAA-BC9F-2095-E5560C471499}"/>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FC55B4A3-40CF-0C33-20DF-9FAC25532F01}"/>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AB689FED-6539-C134-93EB-746EEAE19A83}"/>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ACAEB798-E82C-95D3-D63F-D80819E69DB0}"/>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313E8C2F-E4CE-7950-001E-6D0F9161A726}"/>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69B36DBC-3988-D16B-6698-55BCCFA9A27C}"/>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CCCE5C64-9906-6A08-6D34-73FA15143C23}"/>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CAE1B3D3-AB0F-FDA3-FF13-F1BAFF3D1F93}"/>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13FDB4BA-0F73-E669-DD33-E0034C18F932}"/>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FC2D1B2C-B73E-36BD-BEE4-7FD27B91548F}"/>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08275E6E-291E-3A62-24CD-B61D5B88A0DA}"/>
              </a:ext>
            </a:extLst>
          </p:cNvPr>
          <p:cNvGrpSpPr/>
          <p:nvPr/>
        </p:nvGrpSpPr>
        <p:grpSpPr>
          <a:xfrm>
            <a:off x="10454344" y="2236056"/>
            <a:ext cx="4218743" cy="560631"/>
            <a:chOff x="0" y="0"/>
            <a:chExt cx="2513400" cy="272475"/>
          </a:xfrm>
          <a:solidFill>
            <a:srgbClr val="FFD966"/>
          </a:solidFill>
        </p:grpSpPr>
        <p:sp>
          <p:nvSpPr>
            <p:cNvPr id="48" name="Google Shape;309;p6">
              <a:extLst>
                <a:ext uri="{FF2B5EF4-FFF2-40B4-BE49-F238E27FC236}">
                  <a16:creationId xmlns:a16="http://schemas.microsoft.com/office/drawing/2014/main" id="{7C7F9B76-BE56-7373-F439-ED7AB907FA3A}"/>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EC92C9B3-F238-735B-AD3F-A0A5A72FF33B}"/>
                </a:ext>
              </a:extLst>
            </p:cNvPr>
            <p:cNvSpPr txBox="1"/>
            <p:nvPr/>
          </p:nvSpPr>
          <p:spPr>
            <a:xfrm>
              <a:off x="0" y="38100"/>
              <a:ext cx="2513400" cy="234300"/>
            </a:xfrm>
            <a:prstGeom prst="rect">
              <a:avLst/>
            </a:prstGeom>
            <a:grp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88FD343B-9199-5569-2114-DFF131707A5B}"/>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00AF2E48-9356-2D23-87F0-918316F61F68}"/>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BF909D95-98DA-D70E-3D24-0438A7951A7C}"/>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672DFCA3-2097-0E44-6CDC-F9CEDDEC5EC5}"/>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E38E554C-EF16-4B99-30A9-CE4A3B353F10}"/>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D74C7925-615C-497D-6837-1C97F866F6A8}"/>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0611E327-0694-A512-AF9F-FB6160E6BFB0}"/>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61E07D5E-01AE-EE74-B1D0-31BD0D20C82E}"/>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04191B01-AA9C-8DFC-6B93-18869FC3CD0F}"/>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A80FB641-F391-7E43-9A9E-4CCD379B4B37}"/>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C08A88C2-6659-58D9-C0A3-63BC1B677584}"/>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23A95C19-8999-C6E7-3F47-ABBD3A839034}"/>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D8DC49B8-2D2C-BE8F-E28C-3646361A15AD}"/>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387096AA-CB3F-5EB1-D4FF-5438769A4C14}"/>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696DA666-2142-2A03-AC8E-3E24106BBA1D}"/>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DCD96A95-2F54-25B5-B463-E2DDC010AD6D}"/>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EF693C20-8C8A-09EF-C807-00BCC47F53E1}"/>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43CDA67A-E4B3-66C8-4B04-DD29CCB37D03}"/>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0257AC78-C7C6-774C-28E2-5D83EA863F0A}"/>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CF32A7C9-1BD4-8CF9-C12D-315C5DB17D00}"/>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F17E25D5-0F1B-2E0F-2E01-DF4AC7292A79}"/>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620AC2ED-B3A1-B32F-5BBD-403BCAE19F7A}"/>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CECE2273-752D-4D50-4EC0-74D943C1AB20}"/>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15EC31C3-6B0F-0164-4297-B79B6D9A2DC5}"/>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98857719-037A-FE29-6B98-303027241E5F}"/>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12D842E3-3155-2C25-85DE-9DF41B84B710}"/>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5E44DD18-E5C6-794F-6F9E-47E53B13842F}"/>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E235E7E1-118A-0E83-9931-064492CBC64E}"/>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4A778309-5F18-ED3E-9968-1AF663985472}"/>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64D3E019-3BA5-C441-6DF0-BC8C53720FA9}"/>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6F74BD3B-ABA2-FC35-C8B3-FD73FF156B5A}"/>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127625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7" name="Freeform 7"/>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8" name="Freeform 8"/>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9" name="Freeform 9"/>
          <p:cNvSpPr/>
          <p:nvPr/>
        </p:nvSpPr>
        <p:spPr>
          <a:xfrm rot="1788299">
            <a:off x="-1040654" y="8651497"/>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10" name="Freeform 10"/>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grpSp>
        <p:nvGrpSpPr>
          <p:cNvPr id="24" name="Gruppieren 23">
            <a:extLst>
              <a:ext uri="{FF2B5EF4-FFF2-40B4-BE49-F238E27FC236}">
                <a16:creationId xmlns:a16="http://schemas.microsoft.com/office/drawing/2014/main" id="{FA471241-217B-AC01-9E25-6E3566F01EFF}"/>
              </a:ext>
            </a:extLst>
          </p:cNvPr>
          <p:cNvGrpSpPr/>
          <p:nvPr/>
        </p:nvGrpSpPr>
        <p:grpSpPr>
          <a:xfrm>
            <a:off x="1558158" y="1802865"/>
            <a:ext cx="15171684" cy="6681270"/>
            <a:chOff x="1558158" y="1802865"/>
            <a:chExt cx="15171684" cy="6681270"/>
          </a:xfrm>
        </p:grpSpPr>
        <p:sp>
          <p:nvSpPr>
            <p:cNvPr id="11" name="Freeform 11"/>
            <p:cNvSpPr/>
            <p:nvPr/>
          </p:nvSpPr>
          <p:spPr>
            <a:xfrm>
              <a:off x="10968435" y="1802865"/>
              <a:ext cx="2624317" cy="3173947"/>
            </a:xfrm>
            <a:prstGeom prst="roundRect">
              <a:avLst/>
            </a:prstGeom>
            <a:blipFill>
              <a:blip r:embed="rId10"/>
              <a:stretch>
                <a:fillRect t="-23496" b="-23496"/>
              </a:stretch>
            </a:blipFill>
          </p:spPr>
          <p:txBody>
            <a:bodyPr/>
            <a:lstStyle/>
            <a:p>
              <a:endParaRPr lang="de-DE"/>
            </a:p>
          </p:txBody>
        </p:sp>
        <p:sp>
          <p:nvSpPr>
            <p:cNvPr id="12" name="Freeform 12"/>
            <p:cNvSpPr/>
            <p:nvPr/>
          </p:nvSpPr>
          <p:spPr>
            <a:xfrm>
              <a:off x="1558258" y="1802865"/>
              <a:ext cx="2624317" cy="3173947"/>
            </a:xfrm>
            <a:prstGeom prst="roundRect">
              <a:avLst/>
            </a:prstGeom>
            <a:blipFill>
              <a:blip r:embed="rId11"/>
              <a:stretch>
                <a:fillRect l="-57144" r="-57432"/>
              </a:stretch>
            </a:blipFill>
          </p:spPr>
          <p:txBody>
            <a:bodyPr/>
            <a:lstStyle/>
            <a:p>
              <a:endParaRPr lang="de-DE"/>
            </a:p>
          </p:txBody>
        </p:sp>
        <p:sp>
          <p:nvSpPr>
            <p:cNvPr id="13" name="Freeform 13"/>
            <p:cNvSpPr/>
            <p:nvPr/>
          </p:nvSpPr>
          <p:spPr>
            <a:xfrm>
              <a:off x="4695147" y="1802865"/>
              <a:ext cx="2624317" cy="3173947"/>
            </a:xfrm>
            <a:prstGeom prst="roundRect">
              <a:avLst/>
            </a:prstGeom>
            <a:blipFill>
              <a:blip r:embed="rId12"/>
              <a:stretch>
                <a:fillRect t="-5188" b="-5188"/>
              </a:stretch>
            </a:blipFill>
          </p:spPr>
          <p:txBody>
            <a:bodyPr/>
            <a:lstStyle/>
            <a:p>
              <a:endParaRPr lang="de-DE"/>
            </a:p>
          </p:txBody>
        </p:sp>
        <p:sp>
          <p:nvSpPr>
            <p:cNvPr id="14" name="Freeform 14"/>
            <p:cNvSpPr/>
            <p:nvPr/>
          </p:nvSpPr>
          <p:spPr>
            <a:xfrm>
              <a:off x="7831791" y="1802865"/>
              <a:ext cx="2624317" cy="3173947"/>
            </a:xfrm>
            <a:prstGeom prst="roundRect">
              <a:avLst/>
            </a:prstGeom>
            <a:blipFill>
              <a:blip r:embed="rId13"/>
              <a:stretch>
                <a:fillRect t="-23347" b="-23347"/>
              </a:stretch>
            </a:blipFill>
          </p:spPr>
          <p:txBody>
            <a:bodyPr/>
            <a:lstStyle/>
            <a:p>
              <a:endParaRPr lang="de-DE"/>
            </a:p>
          </p:txBody>
        </p:sp>
        <p:sp>
          <p:nvSpPr>
            <p:cNvPr id="15" name="Freeform 15"/>
            <p:cNvSpPr/>
            <p:nvPr/>
          </p:nvSpPr>
          <p:spPr>
            <a:xfrm>
              <a:off x="14105525" y="1802865"/>
              <a:ext cx="2624317" cy="3173947"/>
            </a:xfrm>
            <a:prstGeom prst="roundRect">
              <a:avLst/>
            </a:prstGeom>
            <a:blipFill>
              <a:blip r:embed="rId14"/>
              <a:stretch>
                <a:fillRect t="-30281" r="-25635" b="-8224"/>
              </a:stretch>
            </a:blipFill>
          </p:spPr>
          <p:txBody>
            <a:bodyPr/>
            <a:lstStyle/>
            <a:p>
              <a:endParaRPr lang="de-DE"/>
            </a:p>
          </p:txBody>
        </p:sp>
        <p:sp>
          <p:nvSpPr>
            <p:cNvPr id="16" name="Freeform 16"/>
            <p:cNvSpPr/>
            <p:nvPr/>
          </p:nvSpPr>
          <p:spPr>
            <a:xfrm>
              <a:off x="10968334" y="5310188"/>
              <a:ext cx="2624317" cy="3173947"/>
            </a:xfrm>
            <a:prstGeom prst="roundRect">
              <a:avLst/>
            </a:prstGeom>
            <a:blipFill>
              <a:blip r:embed="rId15"/>
              <a:stretch>
                <a:fillRect t="-23496" b="-23496"/>
              </a:stretch>
            </a:blipFill>
          </p:spPr>
          <p:txBody>
            <a:bodyPr/>
            <a:lstStyle/>
            <a:p>
              <a:endParaRPr lang="de-DE"/>
            </a:p>
          </p:txBody>
        </p:sp>
        <p:sp>
          <p:nvSpPr>
            <p:cNvPr id="17" name="Freeform 17"/>
            <p:cNvSpPr/>
            <p:nvPr/>
          </p:nvSpPr>
          <p:spPr>
            <a:xfrm>
              <a:off x="1558158" y="5310188"/>
              <a:ext cx="2624317" cy="3173947"/>
            </a:xfrm>
            <a:prstGeom prst="roundRect">
              <a:avLst/>
            </a:prstGeom>
            <a:blipFill>
              <a:blip r:embed="rId16"/>
              <a:stretch>
                <a:fillRect t="-23266" b="-23266"/>
              </a:stretch>
            </a:blipFill>
          </p:spPr>
          <p:txBody>
            <a:bodyPr/>
            <a:lstStyle/>
            <a:p>
              <a:endParaRPr lang="de-DE"/>
            </a:p>
          </p:txBody>
        </p:sp>
        <p:sp>
          <p:nvSpPr>
            <p:cNvPr id="18" name="Freeform 18"/>
            <p:cNvSpPr/>
            <p:nvPr/>
          </p:nvSpPr>
          <p:spPr>
            <a:xfrm>
              <a:off x="4695047" y="5310188"/>
              <a:ext cx="2624317" cy="3173947"/>
            </a:xfrm>
            <a:prstGeom prst="roundRect">
              <a:avLst/>
            </a:prstGeom>
            <a:blipFill>
              <a:blip r:embed="rId17"/>
              <a:stretch>
                <a:fillRect t="-5188" b="-5188"/>
              </a:stretch>
            </a:blipFill>
          </p:spPr>
          <p:txBody>
            <a:bodyPr/>
            <a:lstStyle/>
            <a:p>
              <a:endParaRPr lang="de-DE"/>
            </a:p>
          </p:txBody>
        </p:sp>
        <p:sp>
          <p:nvSpPr>
            <p:cNvPr id="19" name="Freeform 19"/>
            <p:cNvSpPr/>
            <p:nvPr/>
          </p:nvSpPr>
          <p:spPr>
            <a:xfrm>
              <a:off x="7831690" y="5310188"/>
              <a:ext cx="2624317" cy="3173947"/>
            </a:xfrm>
            <a:prstGeom prst="roundRect">
              <a:avLst/>
            </a:prstGeom>
            <a:blipFill>
              <a:blip r:embed="rId18"/>
              <a:stretch>
                <a:fillRect t="-23585" b="-23585"/>
              </a:stretch>
            </a:blipFill>
          </p:spPr>
          <p:txBody>
            <a:bodyPr/>
            <a:lstStyle/>
            <a:p>
              <a:endParaRPr lang="de-DE"/>
            </a:p>
          </p:txBody>
        </p:sp>
        <p:sp>
          <p:nvSpPr>
            <p:cNvPr id="20" name="Freeform 20"/>
            <p:cNvSpPr/>
            <p:nvPr/>
          </p:nvSpPr>
          <p:spPr>
            <a:xfrm>
              <a:off x="14105425" y="5310188"/>
              <a:ext cx="2624317" cy="3173947"/>
            </a:xfrm>
            <a:prstGeom prst="roundRect">
              <a:avLst/>
            </a:prstGeom>
            <a:blipFill>
              <a:blip r:embed="rId19"/>
              <a:stretch>
                <a:fillRect t="-23347" b="-23347"/>
              </a:stretch>
            </a:blipFill>
          </p:spPr>
          <p:txBody>
            <a:bodyPr/>
            <a:lstStyle/>
            <a:p>
              <a:endParaRPr lang="de-DE"/>
            </a:p>
          </p:txBody>
        </p:sp>
      </p:grpSp>
      <p:sp>
        <p:nvSpPr>
          <p:cNvPr id="22" name="Abgerundetes Rechteck 21">
            <a:extLst>
              <a:ext uri="{FF2B5EF4-FFF2-40B4-BE49-F238E27FC236}">
                <a16:creationId xmlns:a16="http://schemas.microsoft.com/office/drawing/2014/main" id="{D77E98E8-3281-5544-A0A4-BD858D1DB330}"/>
              </a:ext>
            </a:extLst>
          </p:cNvPr>
          <p:cNvSpPr/>
          <p:nvPr/>
        </p:nvSpPr>
        <p:spPr>
          <a:xfrm>
            <a:off x="5410199" y="261894"/>
            <a:ext cx="7543801" cy="975389"/>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Google Shape;757;p27">
            <a:extLst>
              <a:ext uri="{FF2B5EF4-FFF2-40B4-BE49-F238E27FC236}">
                <a16:creationId xmlns:a16="http://schemas.microsoft.com/office/drawing/2014/main" id="{C8599D69-8A23-E98B-1DA5-65E85A08138A}"/>
              </a:ext>
            </a:extLst>
          </p:cNvPr>
          <p:cNvSpPr txBox="1"/>
          <p:nvPr/>
        </p:nvSpPr>
        <p:spPr>
          <a:xfrm>
            <a:off x="4522040" y="680811"/>
            <a:ext cx="9346360" cy="477375"/>
          </a:xfrm>
          <a:prstGeom prst="rect">
            <a:avLst/>
          </a:prstGeom>
          <a:noFill/>
          <a:ln>
            <a:noFill/>
          </a:ln>
        </p:spPr>
        <p:txBody>
          <a:bodyPr spcFirstLastPara="1" wrap="square" lIns="0" tIns="0" rIns="0" bIns="0" anchor="t" anchorCtr="0">
            <a:spAutoFit/>
          </a:bodyPr>
          <a:lstStyle/>
          <a:p>
            <a:pPr marL="0" marR="0" lvl="0" indent="0" algn="ctr" rtl="0">
              <a:lnSpc>
                <a:spcPct val="46772"/>
              </a:lnSpc>
              <a:spcBef>
                <a:spcPts val="0"/>
              </a:spcBef>
              <a:spcAft>
                <a:spcPts val="0"/>
              </a:spcAft>
              <a:buNone/>
            </a:pPr>
            <a:r>
              <a:rPr lang="en-US" sz="6600" b="1" dirty="0" err="1">
                <a:solidFill>
                  <a:srgbClr val="E67F6B"/>
                </a:solidFill>
                <a:latin typeface="Montserrat Black"/>
                <a:cs typeface="Montserrat Black"/>
                <a:sym typeface="Montserrat Black"/>
              </a:rPr>
              <a:t>Eventeinblicke</a:t>
            </a:r>
            <a:endParaRPr sz="3200" dirty="0"/>
          </a:p>
        </p:txBody>
      </p:sp>
      <p:grpSp>
        <p:nvGrpSpPr>
          <p:cNvPr id="3" name="Gruppieren 2">
            <a:extLst>
              <a:ext uri="{FF2B5EF4-FFF2-40B4-BE49-F238E27FC236}">
                <a16:creationId xmlns:a16="http://schemas.microsoft.com/office/drawing/2014/main" id="{468676EB-B97E-E13C-99D9-24CEA94C9C44}"/>
              </a:ext>
            </a:extLst>
          </p:cNvPr>
          <p:cNvGrpSpPr/>
          <p:nvPr/>
        </p:nvGrpSpPr>
        <p:grpSpPr>
          <a:xfrm>
            <a:off x="6139766" y="9557093"/>
            <a:ext cx="6096000" cy="533400"/>
            <a:chOff x="6629400" y="8953500"/>
            <a:chExt cx="6096000" cy="533400"/>
          </a:xfrm>
        </p:grpSpPr>
        <p:sp>
          <p:nvSpPr>
            <p:cNvPr id="4" name="TextBox 3">
              <a:extLst>
                <a:ext uri="{FF2B5EF4-FFF2-40B4-BE49-F238E27FC236}">
                  <a16:creationId xmlns:a16="http://schemas.microsoft.com/office/drawing/2014/main" id="{18A2993F-E1BF-9C3C-1F6F-8F1C4B0FDCF2}"/>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5" name="Freeform 4">
              <a:extLst>
                <a:ext uri="{FF2B5EF4-FFF2-40B4-BE49-F238E27FC236}">
                  <a16:creationId xmlns:a16="http://schemas.microsoft.com/office/drawing/2014/main" id="{59CFE738-EFC2-F9A8-71DA-09C80D10841D}"/>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de-DE" dirty="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g339638a1c31_0_730"/>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181" name="Google Shape;1181;g339638a1c31_0_730"/>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182" name="Google Shape;1182;g339638a1c31_0_730"/>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183" name="Google Shape;1183;g339638a1c31_0_730"/>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189" name="Google Shape;1189;g339638a1c31_0_730"/>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1190" name="Google Shape;1190;g339638a1c31_0_730"/>
          <p:cNvSpPr/>
          <p:nvPr/>
        </p:nvSpPr>
        <p:spPr>
          <a:xfrm>
            <a:off x="2137050" y="2031378"/>
            <a:ext cx="14013900" cy="693720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1191" name="Google Shape;1191;g339638a1c31_0_730"/>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endParaRPr sz="3600" b="1">
              <a:solidFill>
                <a:schemeClr val="dk1"/>
              </a:solidFill>
              <a:latin typeface="Montserrat Black"/>
              <a:ea typeface="Montserrat Black"/>
              <a:cs typeface="Montserrat Black"/>
              <a:sym typeface="Montserrat Black"/>
            </a:endParaRPr>
          </a:p>
        </p:txBody>
      </p:sp>
      <p:sp>
        <p:nvSpPr>
          <p:cNvPr id="1192" name="Google Shape;1192;g339638a1c31_0_730"/>
          <p:cNvSpPr txBox="1"/>
          <p:nvPr/>
        </p:nvSpPr>
        <p:spPr>
          <a:xfrm>
            <a:off x="2407595" y="2685288"/>
            <a:ext cx="5931111" cy="4017600"/>
          </a:xfrm>
          <a:prstGeom prst="rect">
            <a:avLst/>
          </a:prstGeom>
          <a:noFill/>
          <a:ln>
            <a:noFill/>
          </a:ln>
        </p:spPr>
        <p:txBody>
          <a:bodyPr spcFirstLastPara="1" wrap="square" lIns="137138" tIns="137138" rIns="137138" bIns="137138" anchor="t" anchorCtr="0">
            <a:noAutofit/>
          </a:bodyPr>
          <a:lstStyle/>
          <a:p>
            <a:r>
              <a:rPr lang="en-US" sz="4000" dirty="0" err="1">
                <a:solidFill>
                  <a:schemeClr val="dk1"/>
                </a:solidFill>
              </a:rPr>
              <a:t>Überlegt</a:t>
            </a:r>
            <a:r>
              <a:rPr lang="en-US" sz="4000" dirty="0">
                <a:solidFill>
                  <a:schemeClr val="dk1"/>
                </a:solidFill>
              </a:rPr>
              <a:t> </a:t>
            </a:r>
            <a:r>
              <a:rPr lang="en-US" sz="4000" dirty="0" err="1">
                <a:solidFill>
                  <a:schemeClr val="dk1"/>
                </a:solidFill>
              </a:rPr>
              <a:t>euch</a:t>
            </a:r>
            <a:r>
              <a:rPr lang="en-US" sz="4000" dirty="0">
                <a:solidFill>
                  <a:schemeClr val="dk1"/>
                </a:solidFill>
              </a:rPr>
              <a:t>, </a:t>
            </a:r>
            <a:r>
              <a:rPr lang="en-US" sz="4000" dirty="0" err="1">
                <a:solidFill>
                  <a:schemeClr val="dk1"/>
                </a:solidFill>
              </a:rPr>
              <a:t>wie</a:t>
            </a:r>
            <a:r>
              <a:rPr lang="en-US" sz="4000" dirty="0">
                <a:solidFill>
                  <a:schemeClr val="dk1"/>
                </a:solidFill>
              </a:rPr>
              <a:t> </a:t>
            </a:r>
            <a:r>
              <a:rPr lang="en-US" sz="4000" dirty="0" err="1">
                <a:solidFill>
                  <a:schemeClr val="dk1"/>
                </a:solidFill>
              </a:rPr>
              <a:t>ihr</a:t>
            </a:r>
            <a:r>
              <a:rPr lang="en-US" sz="4000" dirty="0">
                <a:solidFill>
                  <a:schemeClr val="dk1"/>
                </a:solidFill>
              </a:rPr>
              <a:t> die </a:t>
            </a:r>
            <a:r>
              <a:rPr lang="en-US" sz="4000" dirty="0" err="1">
                <a:solidFill>
                  <a:schemeClr val="dk1"/>
                </a:solidFill>
              </a:rPr>
              <a:t>Kernfunktionen</a:t>
            </a:r>
            <a:r>
              <a:rPr lang="en-US" sz="4000" dirty="0">
                <a:solidFill>
                  <a:schemeClr val="dk1"/>
                </a:solidFill>
              </a:rPr>
              <a:t> </a:t>
            </a:r>
            <a:r>
              <a:rPr lang="en-US" sz="4000" dirty="0" err="1">
                <a:solidFill>
                  <a:schemeClr val="dk1"/>
                </a:solidFill>
              </a:rPr>
              <a:t>eurer</a:t>
            </a:r>
            <a:r>
              <a:rPr lang="en-US" sz="4000" dirty="0">
                <a:solidFill>
                  <a:schemeClr val="dk1"/>
                </a:solidFill>
              </a:rPr>
              <a:t> </a:t>
            </a:r>
            <a:r>
              <a:rPr lang="en-US" sz="4000" dirty="0" err="1">
                <a:solidFill>
                  <a:schemeClr val="dk1"/>
                </a:solidFill>
              </a:rPr>
              <a:t>Lösung</a:t>
            </a:r>
            <a:r>
              <a:rPr lang="en-US" sz="4000" dirty="0">
                <a:solidFill>
                  <a:schemeClr val="dk1"/>
                </a:solidFill>
              </a:rPr>
              <a:t> am </a:t>
            </a:r>
            <a:r>
              <a:rPr lang="en-US" sz="4000" dirty="0" err="1">
                <a:solidFill>
                  <a:schemeClr val="dk1"/>
                </a:solidFill>
              </a:rPr>
              <a:t>Besten</a:t>
            </a:r>
            <a:r>
              <a:rPr lang="en-US" sz="4000" dirty="0">
                <a:solidFill>
                  <a:schemeClr val="dk1"/>
                </a:solidFill>
              </a:rPr>
              <a:t> </a:t>
            </a:r>
            <a:r>
              <a:rPr lang="en-US" sz="4000" dirty="0" err="1">
                <a:solidFill>
                  <a:schemeClr val="dk1"/>
                </a:solidFill>
              </a:rPr>
              <a:t>darstellt</a:t>
            </a:r>
            <a:r>
              <a:rPr lang="en-US" sz="4000" dirty="0">
                <a:solidFill>
                  <a:schemeClr val="dk1"/>
                </a:solidFill>
              </a:rPr>
              <a:t>. </a:t>
            </a:r>
            <a:endParaRPr sz="4000" dirty="0">
              <a:solidFill>
                <a:schemeClr val="dk1"/>
              </a:solidFill>
            </a:endParaRPr>
          </a:p>
          <a:p>
            <a:r>
              <a:rPr lang="en-US" sz="4000" dirty="0">
                <a:solidFill>
                  <a:schemeClr val="dk1"/>
                </a:solidFill>
              </a:rPr>
              <a:t>Alle Mittel </a:t>
            </a:r>
            <a:r>
              <a:rPr lang="en-US" sz="4000" dirty="0" err="1">
                <a:solidFill>
                  <a:schemeClr val="dk1"/>
                </a:solidFill>
              </a:rPr>
              <a:t>sind</a:t>
            </a:r>
            <a:r>
              <a:rPr lang="en-US" sz="4000" dirty="0">
                <a:solidFill>
                  <a:schemeClr val="dk1"/>
                </a:solidFill>
              </a:rPr>
              <a:t> </a:t>
            </a:r>
            <a:r>
              <a:rPr lang="en-US" sz="4000" dirty="0" err="1">
                <a:solidFill>
                  <a:schemeClr val="dk1"/>
                </a:solidFill>
              </a:rPr>
              <a:t>erlaubt</a:t>
            </a:r>
            <a:r>
              <a:rPr lang="en-US" sz="4000" dirty="0">
                <a:solidFill>
                  <a:schemeClr val="dk1"/>
                </a:solidFill>
              </a:rPr>
              <a:t>: Analog </a:t>
            </a:r>
            <a:r>
              <a:rPr lang="en-US" sz="4000" dirty="0" err="1">
                <a:solidFill>
                  <a:schemeClr val="dk1"/>
                </a:solidFill>
              </a:rPr>
              <a:t>oder</a:t>
            </a:r>
            <a:r>
              <a:rPr lang="en-US" sz="4000" dirty="0">
                <a:solidFill>
                  <a:schemeClr val="dk1"/>
                </a:solidFill>
              </a:rPr>
              <a:t> digital, in 2D </a:t>
            </a:r>
            <a:r>
              <a:rPr lang="en-US" sz="4000" dirty="0" err="1">
                <a:solidFill>
                  <a:schemeClr val="dk1"/>
                </a:solidFill>
              </a:rPr>
              <a:t>oder</a:t>
            </a:r>
            <a:r>
              <a:rPr lang="en-US" sz="4000" dirty="0">
                <a:solidFill>
                  <a:schemeClr val="dk1"/>
                </a:solidFill>
              </a:rPr>
              <a:t> 3D, in Form von Sketches </a:t>
            </a:r>
            <a:r>
              <a:rPr lang="en-US" sz="4000" dirty="0" err="1">
                <a:solidFill>
                  <a:schemeClr val="dk1"/>
                </a:solidFill>
              </a:rPr>
              <a:t>oder</a:t>
            </a:r>
            <a:r>
              <a:rPr lang="en-US" sz="4000" dirty="0">
                <a:solidFill>
                  <a:schemeClr val="dk1"/>
                </a:solidFill>
              </a:rPr>
              <a:t> </a:t>
            </a:r>
            <a:r>
              <a:rPr lang="en-US" sz="4000" dirty="0" err="1">
                <a:solidFill>
                  <a:schemeClr val="dk1"/>
                </a:solidFill>
              </a:rPr>
              <a:t>interaktiv</a:t>
            </a:r>
            <a:r>
              <a:rPr lang="en-US" sz="4000" dirty="0">
                <a:solidFill>
                  <a:schemeClr val="dk1"/>
                </a:solidFill>
              </a:rPr>
              <a:t>.</a:t>
            </a:r>
            <a:endParaRPr sz="4000" dirty="0">
              <a:solidFill>
                <a:schemeClr val="dk1"/>
              </a:solidFill>
            </a:endParaRPr>
          </a:p>
        </p:txBody>
      </p:sp>
      <p:sp>
        <p:nvSpPr>
          <p:cNvPr id="2" name="Abgerundetes Rechteck 1">
            <a:extLst>
              <a:ext uri="{FF2B5EF4-FFF2-40B4-BE49-F238E27FC236}">
                <a16:creationId xmlns:a16="http://schemas.microsoft.com/office/drawing/2014/main" id="{8E71DCA4-0482-8616-EDA0-C7EE1A0771BB}"/>
              </a:ext>
            </a:extLst>
          </p:cNvPr>
          <p:cNvSpPr/>
          <p:nvPr/>
        </p:nvSpPr>
        <p:spPr>
          <a:xfrm>
            <a:off x="6057900" y="392843"/>
            <a:ext cx="6172200"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3" name="Google Shape;757;p27">
            <a:extLst>
              <a:ext uri="{FF2B5EF4-FFF2-40B4-BE49-F238E27FC236}">
                <a16:creationId xmlns:a16="http://schemas.microsoft.com/office/drawing/2014/main" id="{FF721153-C004-4FC0-F709-79536D3D1350}"/>
              </a:ext>
            </a:extLst>
          </p:cNvPr>
          <p:cNvSpPr txBox="1"/>
          <p:nvPr/>
        </p:nvSpPr>
        <p:spPr>
          <a:xfrm>
            <a:off x="5379678"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Prototyping</a:t>
            </a:r>
            <a:endParaRPr sz="2700" dirty="0"/>
          </a:p>
        </p:txBody>
      </p:sp>
      <p:grpSp>
        <p:nvGrpSpPr>
          <p:cNvPr id="5" name="Gruppieren 4">
            <a:extLst>
              <a:ext uri="{FF2B5EF4-FFF2-40B4-BE49-F238E27FC236}">
                <a16:creationId xmlns:a16="http://schemas.microsoft.com/office/drawing/2014/main" id="{85CCF7BB-9268-68F3-B8B1-4B980D918D4C}"/>
              </a:ext>
            </a:extLst>
          </p:cNvPr>
          <p:cNvGrpSpPr/>
          <p:nvPr/>
        </p:nvGrpSpPr>
        <p:grpSpPr>
          <a:xfrm>
            <a:off x="8334352" y="2375961"/>
            <a:ext cx="7820954" cy="6370767"/>
            <a:chOff x="6292275" y="1789025"/>
            <a:chExt cx="4750388" cy="3869556"/>
          </a:xfrm>
        </p:grpSpPr>
        <p:pic>
          <p:nvPicPr>
            <p:cNvPr id="1193" name="Google Shape;1193;g339638a1c31_0_730"/>
            <p:cNvPicPr preferRelativeResize="0"/>
            <p:nvPr/>
          </p:nvPicPr>
          <p:blipFill rotWithShape="1">
            <a:blip r:embed="rId7">
              <a:alphaModFix/>
            </a:blip>
            <a:srcRect/>
            <a:stretch/>
          </p:blipFill>
          <p:spPr>
            <a:xfrm>
              <a:off x="6292275" y="1789025"/>
              <a:ext cx="4742842" cy="3869556"/>
            </a:xfrm>
            <a:prstGeom prst="roundRect">
              <a:avLst/>
            </a:prstGeom>
            <a:noFill/>
            <a:ln>
              <a:noFill/>
            </a:ln>
          </p:spPr>
        </p:pic>
        <p:pic>
          <p:nvPicPr>
            <p:cNvPr id="4" name="Google Shape;1193;g339638a1c31_0_730">
              <a:extLst>
                <a:ext uri="{FF2B5EF4-FFF2-40B4-BE49-F238E27FC236}">
                  <a16:creationId xmlns:a16="http://schemas.microsoft.com/office/drawing/2014/main" id="{ABDFC736-F700-2536-F1AD-F493B6F674BD}"/>
                </a:ext>
              </a:extLst>
            </p:cNvPr>
            <p:cNvPicPr preferRelativeResize="0"/>
            <p:nvPr/>
          </p:nvPicPr>
          <p:blipFill rotWithShape="1">
            <a:blip r:embed="rId7">
              <a:alphaModFix/>
            </a:blip>
            <a:srcRect/>
            <a:stretch/>
          </p:blipFill>
          <p:spPr>
            <a:xfrm>
              <a:off x="6299821" y="1789025"/>
              <a:ext cx="4742842" cy="3869556"/>
            </a:xfrm>
            <a:prstGeom prst="roundRect">
              <a:avLst/>
            </a:prstGeom>
            <a:noFill/>
            <a:ln>
              <a:noFill/>
            </a:ln>
          </p:spPr>
        </p:pic>
      </p:grpSp>
      <p:grpSp>
        <p:nvGrpSpPr>
          <p:cNvPr id="6" name="Gruppieren 5">
            <a:extLst>
              <a:ext uri="{FF2B5EF4-FFF2-40B4-BE49-F238E27FC236}">
                <a16:creationId xmlns:a16="http://schemas.microsoft.com/office/drawing/2014/main" id="{B136E365-43DD-7DF2-AFF3-E86B7C11A3B3}"/>
              </a:ext>
            </a:extLst>
          </p:cNvPr>
          <p:cNvGrpSpPr/>
          <p:nvPr/>
        </p:nvGrpSpPr>
        <p:grpSpPr>
          <a:xfrm>
            <a:off x="6139766" y="9557093"/>
            <a:ext cx="6096000" cy="533400"/>
            <a:chOff x="6629400" y="8953500"/>
            <a:chExt cx="6096000" cy="533400"/>
          </a:xfrm>
        </p:grpSpPr>
        <p:sp>
          <p:nvSpPr>
            <p:cNvPr id="7" name="TextBox 3">
              <a:extLst>
                <a:ext uri="{FF2B5EF4-FFF2-40B4-BE49-F238E27FC236}">
                  <a16:creationId xmlns:a16="http://schemas.microsoft.com/office/drawing/2014/main" id="{9FA87383-0EFE-D519-CE9D-BF65A368A8C8}"/>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8" name="Freeform 4">
              <a:extLst>
                <a:ext uri="{FF2B5EF4-FFF2-40B4-BE49-F238E27FC236}">
                  <a16:creationId xmlns:a16="http://schemas.microsoft.com/office/drawing/2014/main" id="{8A31776F-F0D7-5806-EAF7-56B85DA60200}"/>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dirty="0"/>
            </a:p>
          </p:txBody>
        </p:sp>
      </p:grpSp>
      <p:sp>
        <p:nvSpPr>
          <p:cNvPr id="9" name="Freeform 7">
            <a:extLst>
              <a:ext uri="{FF2B5EF4-FFF2-40B4-BE49-F238E27FC236}">
                <a16:creationId xmlns:a16="http://schemas.microsoft.com/office/drawing/2014/main" id="{5309110F-98A4-085F-41CC-7BCD79BC5CCE}"/>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g339638a1c31_0_1325"/>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201" name="Google Shape;1201;g339638a1c31_0_1325"/>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202" name="Google Shape;1202;g339638a1c31_0_1325"/>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203" name="Google Shape;1203;g339638a1c31_0_1325"/>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209" name="Google Shape;1209;g339638a1c31_0_1325"/>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1210" name="Google Shape;1210;g339638a1c31_0_1325"/>
          <p:cNvSpPr/>
          <p:nvPr/>
        </p:nvSpPr>
        <p:spPr>
          <a:xfrm>
            <a:off x="2196338" y="1766160"/>
            <a:ext cx="14013900" cy="6937200"/>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endParaRPr sz="3300" b="1">
              <a:solidFill>
                <a:schemeClr val="dk1"/>
              </a:solidFill>
              <a:latin typeface="Montserrat Black"/>
              <a:ea typeface="Montserrat Black"/>
              <a:cs typeface="Montserrat Black"/>
              <a:sym typeface="Montserrat Black"/>
            </a:endParaRPr>
          </a:p>
        </p:txBody>
      </p:sp>
      <p:sp>
        <p:nvSpPr>
          <p:cNvPr id="1211" name="Google Shape;1211;g339638a1c31_0_1325"/>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endParaRPr sz="3600" b="1">
              <a:solidFill>
                <a:schemeClr val="dk1"/>
              </a:solidFill>
              <a:latin typeface="Montserrat Black"/>
              <a:ea typeface="Montserrat Black"/>
              <a:cs typeface="Montserrat Black"/>
              <a:sym typeface="Montserrat Black"/>
            </a:endParaRPr>
          </a:p>
        </p:txBody>
      </p:sp>
      <p:sp>
        <p:nvSpPr>
          <p:cNvPr id="1212" name="Google Shape;1212;g339638a1c31_0_1325"/>
          <p:cNvSpPr txBox="1"/>
          <p:nvPr/>
        </p:nvSpPr>
        <p:spPr>
          <a:xfrm>
            <a:off x="2861963" y="3189338"/>
            <a:ext cx="6356700" cy="3869550"/>
          </a:xfrm>
          <a:prstGeom prst="rect">
            <a:avLst/>
          </a:prstGeom>
          <a:noFill/>
          <a:ln>
            <a:noFill/>
          </a:ln>
        </p:spPr>
        <p:txBody>
          <a:bodyPr spcFirstLastPara="1" wrap="square" lIns="137138" tIns="137138" rIns="137138" bIns="137138" anchor="t" anchorCtr="0">
            <a:noAutofit/>
          </a:bodyPr>
          <a:lstStyle/>
          <a:p>
            <a:endParaRPr sz="4200">
              <a:solidFill>
                <a:schemeClr val="dk1"/>
              </a:solidFill>
            </a:endParaRPr>
          </a:p>
        </p:txBody>
      </p:sp>
      <p:sp>
        <p:nvSpPr>
          <p:cNvPr id="2" name="Google Shape;1189;g339638a1c31_0_730">
            <a:extLst>
              <a:ext uri="{FF2B5EF4-FFF2-40B4-BE49-F238E27FC236}">
                <a16:creationId xmlns:a16="http://schemas.microsoft.com/office/drawing/2014/main" id="{270B3175-EC36-6765-3AF1-E7F69934BF95}"/>
              </a:ext>
            </a:extLst>
          </p:cNvPr>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5" name="Abgerundetes Rechteck 4">
            <a:extLst>
              <a:ext uri="{FF2B5EF4-FFF2-40B4-BE49-F238E27FC236}">
                <a16:creationId xmlns:a16="http://schemas.microsoft.com/office/drawing/2014/main" id="{06EC21A3-6212-56B1-97D6-92B1B16A1336}"/>
              </a:ext>
            </a:extLst>
          </p:cNvPr>
          <p:cNvSpPr/>
          <p:nvPr/>
        </p:nvSpPr>
        <p:spPr>
          <a:xfrm>
            <a:off x="3516923" y="392843"/>
            <a:ext cx="11186369"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6" name="Google Shape;757;p27">
            <a:extLst>
              <a:ext uri="{FF2B5EF4-FFF2-40B4-BE49-F238E27FC236}">
                <a16:creationId xmlns:a16="http://schemas.microsoft.com/office/drawing/2014/main" id="{E60B7E9E-7B87-DF58-65DE-EEF3BF063EAD}"/>
              </a:ext>
            </a:extLst>
          </p:cNvPr>
          <p:cNvSpPr txBox="1"/>
          <p:nvPr/>
        </p:nvSpPr>
        <p:spPr>
          <a:xfrm>
            <a:off x="3584708" y="863072"/>
            <a:ext cx="11118584"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Buisness</a:t>
            </a:r>
            <a:r>
              <a:rPr lang="en-US" sz="6600" b="1" dirty="0">
                <a:solidFill>
                  <a:srgbClr val="E67F6B"/>
                </a:solidFill>
                <a:latin typeface="Montserrat Black"/>
                <a:ea typeface="Montserrat Black"/>
                <a:cs typeface="Montserrat Black"/>
                <a:sym typeface="Montserrat Black"/>
              </a:rPr>
              <a:t> Model Canvas</a:t>
            </a:r>
            <a:endParaRPr sz="2700" dirty="0"/>
          </a:p>
        </p:txBody>
      </p:sp>
      <p:grpSp>
        <p:nvGrpSpPr>
          <p:cNvPr id="15" name="Gruppieren 14">
            <a:extLst>
              <a:ext uri="{FF2B5EF4-FFF2-40B4-BE49-F238E27FC236}">
                <a16:creationId xmlns:a16="http://schemas.microsoft.com/office/drawing/2014/main" id="{1010C002-1ECD-2E55-58F6-2C6B3F712BA2}"/>
              </a:ext>
            </a:extLst>
          </p:cNvPr>
          <p:cNvGrpSpPr/>
          <p:nvPr/>
        </p:nvGrpSpPr>
        <p:grpSpPr>
          <a:xfrm>
            <a:off x="3081713" y="2093730"/>
            <a:ext cx="12372122" cy="6097770"/>
            <a:chOff x="2054475" y="1194855"/>
            <a:chExt cx="8248081" cy="4065180"/>
          </a:xfrm>
        </p:grpSpPr>
        <p:pic>
          <p:nvPicPr>
            <p:cNvPr id="8" name="Grafik 7" descr="Ein Bild, das Text, Screenshot, Schrift enthält.&#10;&#10;Automatisch generierte Beschreibung">
              <a:extLst>
                <a:ext uri="{FF2B5EF4-FFF2-40B4-BE49-F238E27FC236}">
                  <a16:creationId xmlns:a16="http://schemas.microsoft.com/office/drawing/2014/main" id="{A5F8BD4C-B948-C419-FBBF-6C13419CDAAE}"/>
                </a:ext>
              </a:extLst>
            </p:cNvPr>
            <p:cNvPicPr>
              <a:picLocks noChangeAspect="1"/>
            </p:cNvPicPr>
            <p:nvPr/>
          </p:nvPicPr>
          <p:blipFill>
            <a:blip r:embed="rId7"/>
            <a:stretch>
              <a:fillRect/>
            </a:stretch>
          </p:blipFill>
          <p:spPr>
            <a:xfrm>
              <a:off x="2064866" y="1194855"/>
              <a:ext cx="3700450" cy="2244536"/>
            </a:xfrm>
            <a:prstGeom prst="rect">
              <a:avLst/>
            </a:prstGeom>
          </p:spPr>
        </p:pic>
        <p:pic>
          <p:nvPicPr>
            <p:cNvPr id="10" name="Grafik 9" descr="Ein Bild, das Text, Schrift, Screenshot, weiß enthält.&#10;&#10;Automatisch generierte Beschreibung">
              <a:extLst>
                <a:ext uri="{FF2B5EF4-FFF2-40B4-BE49-F238E27FC236}">
                  <a16:creationId xmlns:a16="http://schemas.microsoft.com/office/drawing/2014/main" id="{267C345B-FA0C-E439-9A54-5E0E7D3338D5}"/>
                </a:ext>
              </a:extLst>
            </p:cNvPr>
            <p:cNvPicPr>
              <a:picLocks noChangeAspect="1"/>
            </p:cNvPicPr>
            <p:nvPr/>
          </p:nvPicPr>
          <p:blipFill>
            <a:blip r:embed="rId8"/>
            <a:stretch>
              <a:fillRect/>
            </a:stretch>
          </p:blipFill>
          <p:spPr>
            <a:xfrm>
              <a:off x="2054475" y="3578285"/>
              <a:ext cx="3254730" cy="1681750"/>
            </a:xfrm>
            <a:prstGeom prst="rect">
              <a:avLst/>
            </a:prstGeom>
          </p:spPr>
        </p:pic>
        <p:pic>
          <p:nvPicPr>
            <p:cNvPr id="12" name="Grafik 11" descr="Ein Bild, das Text, Screenshot, Schrift, Visitenkarte enthält.&#10;&#10;Automatisch generierte Beschreibung">
              <a:extLst>
                <a:ext uri="{FF2B5EF4-FFF2-40B4-BE49-F238E27FC236}">
                  <a16:creationId xmlns:a16="http://schemas.microsoft.com/office/drawing/2014/main" id="{CCE3AE20-6F41-33AC-C033-EE090E9D7AC7}"/>
                </a:ext>
              </a:extLst>
            </p:cNvPr>
            <p:cNvPicPr>
              <a:picLocks noChangeAspect="1"/>
            </p:cNvPicPr>
            <p:nvPr/>
          </p:nvPicPr>
          <p:blipFill>
            <a:blip r:embed="rId9"/>
            <a:stretch>
              <a:fillRect/>
            </a:stretch>
          </p:blipFill>
          <p:spPr>
            <a:xfrm>
              <a:off x="6117665" y="1205246"/>
              <a:ext cx="4141274" cy="1714600"/>
            </a:xfrm>
            <a:prstGeom prst="rect">
              <a:avLst/>
            </a:prstGeom>
          </p:spPr>
        </p:pic>
        <p:pic>
          <p:nvPicPr>
            <p:cNvPr id="14" name="Grafik 13" descr="Ein Bild, das Text, Schrift, Screenshot, weiß enthält.&#10;&#10;Automatisch generierte Beschreibung">
              <a:extLst>
                <a:ext uri="{FF2B5EF4-FFF2-40B4-BE49-F238E27FC236}">
                  <a16:creationId xmlns:a16="http://schemas.microsoft.com/office/drawing/2014/main" id="{AC2A7ADD-9FC9-55E1-A5ED-156F35F0351F}"/>
                </a:ext>
              </a:extLst>
            </p:cNvPr>
            <p:cNvPicPr>
              <a:picLocks noChangeAspect="1"/>
            </p:cNvPicPr>
            <p:nvPr/>
          </p:nvPicPr>
          <p:blipFill>
            <a:blip r:embed="rId10"/>
            <a:stretch>
              <a:fillRect/>
            </a:stretch>
          </p:blipFill>
          <p:spPr>
            <a:xfrm>
              <a:off x="6103620" y="3411046"/>
              <a:ext cx="4198936" cy="1848989"/>
            </a:xfrm>
            <a:prstGeom prst="rect">
              <a:avLst/>
            </a:prstGeom>
          </p:spPr>
        </p:pic>
      </p:grpSp>
      <p:grpSp>
        <p:nvGrpSpPr>
          <p:cNvPr id="3" name="Gruppieren 2">
            <a:extLst>
              <a:ext uri="{FF2B5EF4-FFF2-40B4-BE49-F238E27FC236}">
                <a16:creationId xmlns:a16="http://schemas.microsoft.com/office/drawing/2014/main" id="{267CFB2F-0E31-0313-F26C-64A3C3F46C30}"/>
              </a:ext>
            </a:extLst>
          </p:cNvPr>
          <p:cNvGrpSpPr/>
          <p:nvPr/>
        </p:nvGrpSpPr>
        <p:grpSpPr>
          <a:xfrm>
            <a:off x="6139766" y="9557093"/>
            <a:ext cx="6096000" cy="533400"/>
            <a:chOff x="6629400" y="8953500"/>
            <a:chExt cx="6096000" cy="533400"/>
          </a:xfrm>
        </p:grpSpPr>
        <p:sp>
          <p:nvSpPr>
            <p:cNvPr id="4" name="TextBox 3">
              <a:extLst>
                <a:ext uri="{FF2B5EF4-FFF2-40B4-BE49-F238E27FC236}">
                  <a16:creationId xmlns:a16="http://schemas.microsoft.com/office/drawing/2014/main" id="{7A2C7EAC-8E96-369B-C493-15D3E8F9C958}"/>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33FFDC04-5B05-D55B-1DD4-B76E6FEA8DEA}"/>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9" name="Freeform 7">
            <a:extLst>
              <a:ext uri="{FF2B5EF4-FFF2-40B4-BE49-F238E27FC236}">
                <a16:creationId xmlns:a16="http://schemas.microsoft.com/office/drawing/2014/main" id="{950971FE-3620-47D4-7CCD-0273F54223B1}"/>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de-DE"/>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7B097097-0F20-FF62-D7EE-D34E66650139}"/>
            </a:ext>
          </a:extLst>
        </p:cNvPr>
        <p:cNvGrpSpPr/>
        <p:nvPr/>
      </p:nvGrpSpPr>
      <p:grpSpPr>
        <a:xfrm>
          <a:off x="0" y="0"/>
          <a:ext cx="0" cy="0"/>
          <a:chOff x="0" y="0"/>
          <a:chExt cx="0" cy="0"/>
        </a:xfrm>
      </p:grpSpPr>
      <p:sp>
        <p:nvSpPr>
          <p:cNvPr id="1199" name="Google Shape;1199;g339638a1c31_0_1325">
            <a:extLst>
              <a:ext uri="{FF2B5EF4-FFF2-40B4-BE49-F238E27FC236}">
                <a16:creationId xmlns:a16="http://schemas.microsoft.com/office/drawing/2014/main" id="{165D0368-661A-C1F0-CE8F-F68BF35A5A13}"/>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201" name="Google Shape;1201;g339638a1c31_0_1325">
            <a:extLst>
              <a:ext uri="{FF2B5EF4-FFF2-40B4-BE49-F238E27FC236}">
                <a16:creationId xmlns:a16="http://schemas.microsoft.com/office/drawing/2014/main" id="{877FAAE2-46D5-0D9E-F8FD-A545CFBCA212}"/>
              </a:ext>
            </a:extLst>
          </p:cNvPr>
          <p:cNvSpPr/>
          <p:nvPr/>
        </p:nvSpPr>
        <p:spPr>
          <a:xfrm rot="10800000">
            <a:off x="15324786" y="749366"/>
            <a:ext cx="2316828" cy="716111"/>
          </a:xfrm>
          <a:custGeom>
            <a:avLst/>
            <a:gdLst/>
            <a:ahLst/>
            <a:cxnLst/>
            <a:rect l="l" t="t" r="r" b="b"/>
            <a:pathLst>
              <a:path w="2313935" h="715216" extrusionOk="0">
                <a:moveTo>
                  <a:pt x="0" y="0"/>
                </a:moveTo>
                <a:lnTo>
                  <a:pt x="2313936" y="0"/>
                </a:lnTo>
                <a:lnTo>
                  <a:pt x="2313936" y="715216"/>
                </a:lnTo>
                <a:lnTo>
                  <a:pt x="0" y="715216"/>
                </a:lnTo>
                <a:lnTo>
                  <a:pt x="0" y="0"/>
                </a:lnTo>
                <a:close/>
              </a:path>
            </a:pathLst>
          </a:custGeom>
          <a:blipFill rotWithShape="1">
            <a:blip r:embed="rId4">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202" name="Google Shape;1202;g339638a1c31_0_1325">
            <a:extLst>
              <a:ext uri="{FF2B5EF4-FFF2-40B4-BE49-F238E27FC236}">
                <a16:creationId xmlns:a16="http://schemas.microsoft.com/office/drawing/2014/main" id="{9BDEDA4C-E953-B35B-B94D-C9FCB0671F68}"/>
              </a:ext>
            </a:extLst>
          </p:cNvPr>
          <p:cNvSpPr/>
          <p:nvPr/>
        </p:nvSpPr>
        <p:spPr>
          <a:xfrm rot="1795891">
            <a:off x="-1288275" y="8637368"/>
            <a:ext cx="3901667" cy="1950833"/>
          </a:xfrm>
          <a:custGeom>
            <a:avLst/>
            <a:gdLst/>
            <a:ahLst/>
            <a:cxnLst/>
            <a:rect l="l" t="t" r="r" b="b"/>
            <a:pathLst>
              <a:path w="3903344" h="1951672" extrusionOk="0">
                <a:moveTo>
                  <a:pt x="0" y="0"/>
                </a:moveTo>
                <a:lnTo>
                  <a:pt x="3903345" y="0"/>
                </a:lnTo>
                <a:lnTo>
                  <a:pt x="3903345" y="1951672"/>
                </a:lnTo>
                <a:lnTo>
                  <a:pt x="0" y="1951672"/>
                </a:lnTo>
                <a:lnTo>
                  <a:pt x="0" y="0"/>
                </a:lnTo>
                <a:close/>
              </a:path>
            </a:pathLst>
          </a:custGeom>
          <a:blipFill rotWithShape="1">
            <a:blip r:embed="rId5">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203" name="Google Shape;1203;g339638a1c31_0_1325">
            <a:extLst>
              <a:ext uri="{FF2B5EF4-FFF2-40B4-BE49-F238E27FC236}">
                <a16:creationId xmlns:a16="http://schemas.microsoft.com/office/drawing/2014/main" id="{FE9709D7-9147-AA37-DCCB-3BFAC7848F61}"/>
              </a:ext>
            </a:extLst>
          </p:cNvPr>
          <p:cNvSpPr/>
          <p:nvPr/>
        </p:nvSpPr>
        <p:spPr>
          <a:xfrm>
            <a:off x="16917212" y="9108780"/>
            <a:ext cx="2359386" cy="2359386"/>
          </a:xfrm>
          <a:custGeom>
            <a:avLst/>
            <a:gdLst/>
            <a:ahLst/>
            <a:cxnLst/>
            <a:rect l="l" t="t" r="r" b="b"/>
            <a:pathLst>
              <a:path w="2356441" h="2356441" extrusionOk="0">
                <a:moveTo>
                  <a:pt x="0" y="0"/>
                </a:moveTo>
                <a:lnTo>
                  <a:pt x="2356442" y="0"/>
                </a:lnTo>
                <a:lnTo>
                  <a:pt x="2356442" y="2356442"/>
                </a:lnTo>
                <a:lnTo>
                  <a:pt x="0" y="2356442"/>
                </a:lnTo>
                <a:lnTo>
                  <a:pt x="0" y="0"/>
                </a:lnTo>
                <a:close/>
              </a:path>
            </a:pathLst>
          </a:custGeom>
          <a:blipFill rotWithShape="1">
            <a:blip r:embed="rId6">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1209" name="Google Shape;1209;g339638a1c31_0_1325">
            <a:extLst>
              <a:ext uri="{FF2B5EF4-FFF2-40B4-BE49-F238E27FC236}">
                <a16:creationId xmlns:a16="http://schemas.microsoft.com/office/drawing/2014/main" id="{66C30746-B2B5-5ED4-0CEA-3CF455522BF5}"/>
              </a:ext>
            </a:extLst>
          </p:cNvPr>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1210" name="Google Shape;1210;g339638a1c31_0_1325">
            <a:extLst>
              <a:ext uri="{FF2B5EF4-FFF2-40B4-BE49-F238E27FC236}">
                <a16:creationId xmlns:a16="http://schemas.microsoft.com/office/drawing/2014/main" id="{B8828CF3-A9FD-5971-0FC9-275EE6F33092}"/>
              </a:ext>
            </a:extLst>
          </p:cNvPr>
          <p:cNvSpPr/>
          <p:nvPr/>
        </p:nvSpPr>
        <p:spPr>
          <a:xfrm>
            <a:off x="2988532" y="4029061"/>
            <a:ext cx="12243150" cy="2426321"/>
          </a:xfrm>
          <a:prstGeom prst="roundRect">
            <a:avLst>
              <a:gd name="adj" fmla="val 16667"/>
            </a:avLst>
          </a:prstGeom>
          <a:solidFill>
            <a:schemeClr val="lt1"/>
          </a:solidFill>
          <a:ln>
            <a:noFill/>
          </a:ln>
        </p:spPr>
        <p:txBody>
          <a:bodyPr spcFirstLastPara="1" wrap="square" lIns="137138" tIns="68550" rIns="137138" bIns="68550" anchor="ctr" anchorCtr="0">
            <a:noAutofit/>
          </a:bodyPr>
          <a:lstStyle/>
          <a:p>
            <a:pPr algn="ctr"/>
            <a:r>
              <a:rPr lang="en-US" sz="4000" b="1" dirty="0" err="1">
                <a:solidFill>
                  <a:schemeClr val="dk1"/>
                </a:solidFill>
                <a:latin typeface="Montserrat" pitchFamily="2" charset="77"/>
              </a:rPr>
              <a:t>Überlegt</a:t>
            </a:r>
            <a:r>
              <a:rPr lang="en-US" sz="4000" b="1" dirty="0">
                <a:solidFill>
                  <a:schemeClr val="dk1"/>
                </a:solidFill>
                <a:latin typeface="Montserrat" pitchFamily="2" charset="77"/>
              </a:rPr>
              <a:t> </a:t>
            </a:r>
            <a:r>
              <a:rPr lang="en-US" sz="4000" b="1" dirty="0" err="1">
                <a:solidFill>
                  <a:schemeClr val="dk1"/>
                </a:solidFill>
                <a:latin typeface="Montserrat" pitchFamily="2" charset="77"/>
              </a:rPr>
              <a:t>euch</a:t>
            </a:r>
            <a:r>
              <a:rPr lang="en-US" sz="4000" b="1" dirty="0">
                <a:solidFill>
                  <a:schemeClr val="dk1"/>
                </a:solidFill>
                <a:latin typeface="Montserrat" pitchFamily="2" charset="77"/>
              </a:rPr>
              <a:t> </a:t>
            </a:r>
            <a:r>
              <a:rPr lang="en-US" sz="4000" b="1" dirty="0" err="1">
                <a:solidFill>
                  <a:schemeClr val="dk1"/>
                </a:solidFill>
                <a:latin typeface="Montserrat" pitchFamily="2" charset="77"/>
              </a:rPr>
              <a:t>mithilfe</a:t>
            </a:r>
            <a:r>
              <a:rPr lang="en-US" sz="4000" b="1" dirty="0">
                <a:solidFill>
                  <a:schemeClr val="dk1"/>
                </a:solidFill>
                <a:latin typeface="Montserrat" pitchFamily="2" charset="77"/>
              </a:rPr>
              <a:t> des Business Model Canvas </a:t>
            </a:r>
            <a:r>
              <a:rPr lang="en-US" sz="4000" b="1" dirty="0" err="1">
                <a:solidFill>
                  <a:schemeClr val="dk1"/>
                </a:solidFill>
                <a:latin typeface="Montserrat" pitchFamily="2" charset="77"/>
              </a:rPr>
              <a:t>ein</a:t>
            </a:r>
            <a:r>
              <a:rPr lang="en-US" sz="4000" b="1" dirty="0">
                <a:solidFill>
                  <a:schemeClr val="dk1"/>
                </a:solidFill>
                <a:latin typeface="Montserrat" pitchFamily="2" charset="77"/>
              </a:rPr>
              <a:t> </a:t>
            </a:r>
            <a:r>
              <a:rPr lang="en-US" sz="4000" b="1" dirty="0" err="1">
                <a:solidFill>
                  <a:schemeClr val="dk1"/>
                </a:solidFill>
                <a:latin typeface="Montserrat" pitchFamily="2" charset="77"/>
              </a:rPr>
              <a:t>Geschäftsmodell</a:t>
            </a:r>
            <a:r>
              <a:rPr lang="en-US" sz="4000" b="1" dirty="0">
                <a:solidFill>
                  <a:schemeClr val="dk1"/>
                </a:solidFill>
                <a:latin typeface="Montserrat" pitchFamily="2" charset="77"/>
              </a:rPr>
              <a:t>, </a:t>
            </a:r>
            <a:r>
              <a:rPr lang="en-US" sz="4000" b="1" dirty="0" err="1">
                <a:solidFill>
                  <a:schemeClr val="dk1"/>
                </a:solidFill>
                <a:latin typeface="Montserrat" pitchFamily="2" charset="77"/>
              </a:rPr>
              <a:t>mit</a:t>
            </a:r>
            <a:r>
              <a:rPr lang="en-US" sz="4000" b="1" dirty="0">
                <a:solidFill>
                  <a:schemeClr val="dk1"/>
                </a:solidFill>
                <a:latin typeface="Montserrat" pitchFamily="2" charset="77"/>
              </a:rPr>
              <a:t> dem</a:t>
            </a:r>
          </a:p>
          <a:p>
            <a:pPr algn="ctr"/>
            <a:r>
              <a:rPr lang="en-US" sz="4000" b="1" dirty="0" err="1">
                <a:solidFill>
                  <a:schemeClr val="dk1"/>
                </a:solidFill>
                <a:latin typeface="Montserrat" pitchFamily="2" charset="77"/>
              </a:rPr>
              <a:t>ihr</a:t>
            </a:r>
            <a:r>
              <a:rPr lang="en-US" sz="4000" b="1" dirty="0">
                <a:solidFill>
                  <a:schemeClr val="dk1"/>
                </a:solidFill>
                <a:latin typeface="Montserrat" pitchFamily="2" charset="77"/>
              </a:rPr>
              <a:t> </a:t>
            </a:r>
            <a:r>
              <a:rPr lang="en-US" sz="4000" b="1" dirty="0" err="1">
                <a:solidFill>
                  <a:schemeClr val="dk1"/>
                </a:solidFill>
                <a:latin typeface="Montserrat" pitchFamily="2" charset="77"/>
              </a:rPr>
              <a:t>eure</a:t>
            </a:r>
            <a:r>
              <a:rPr lang="en-US" sz="4000" b="1" dirty="0">
                <a:solidFill>
                  <a:schemeClr val="dk1"/>
                </a:solidFill>
                <a:latin typeface="Montserrat" pitchFamily="2" charset="77"/>
              </a:rPr>
              <a:t> </a:t>
            </a:r>
            <a:r>
              <a:rPr lang="en-US" sz="4000" b="1" dirty="0" err="1">
                <a:solidFill>
                  <a:schemeClr val="dk1"/>
                </a:solidFill>
                <a:latin typeface="Montserrat" pitchFamily="2" charset="77"/>
              </a:rPr>
              <a:t>Lösung</a:t>
            </a:r>
            <a:r>
              <a:rPr lang="en-US" sz="4000" b="1" dirty="0">
                <a:solidFill>
                  <a:schemeClr val="dk1"/>
                </a:solidFill>
                <a:latin typeface="Montserrat" pitchFamily="2" charset="77"/>
              </a:rPr>
              <a:t> </a:t>
            </a:r>
            <a:r>
              <a:rPr lang="en-US" sz="4000" b="1" dirty="0" err="1">
                <a:solidFill>
                  <a:schemeClr val="dk1"/>
                </a:solidFill>
                <a:latin typeface="Montserrat" pitchFamily="2" charset="77"/>
              </a:rPr>
              <a:t>monetarisiert</a:t>
            </a:r>
            <a:r>
              <a:rPr lang="en-US" sz="4000" b="1" dirty="0">
                <a:solidFill>
                  <a:schemeClr val="dk1"/>
                </a:solidFill>
                <a:latin typeface="Montserrat" pitchFamily="2" charset="77"/>
              </a:rPr>
              <a:t>.</a:t>
            </a:r>
          </a:p>
        </p:txBody>
      </p:sp>
      <p:sp>
        <p:nvSpPr>
          <p:cNvPr id="1211" name="Google Shape;1211;g339638a1c31_0_1325">
            <a:extLst>
              <a:ext uri="{FF2B5EF4-FFF2-40B4-BE49-F238E27FC236}">
                <a16:creationId xmlns:a16="http://schemas.microsoft.com/office/drawing/2014/main" id="{0914A286-A174-B079-69D2-9CD205438257}"/>
              </a:ext>
            </a:extLst>
          </p:cNvPr>
          <p:cNvSpPr txBox="1"/>
          <p:nvPr/>
        </p:nvSpPr>
        <p:spPr>
          <a:xfrm>
            <a:off x="3081713" y="2325563"/>
            <a:ext cx="12243150" cy="715950"/>
          </a:xfrm>
          <a:prstGeom prst="rect">
            <a:avLst/>
          </a:prstGeom>
          <a:noFill/>
          <a:ln>
            <a:noFill/>
          </a:ln>
        </p:spPr>
        <p:txBody>
          <a:bodyPr spcFirstLastPara="1" wrap="square" lIns="137138" tIns="137138" rIns="137138" bIns="137138" anchor="t" anchorCtr="0">
            <a:noAutofit/>
          </a:bodyPr>
          <a:lstStyle/>
          <a:p>
            <a:endParaRPr sz="3600" b="1">
              <a:solidFill>
                <a:schemeClr val="dk1"/>
              </a:solidFill>
              <a:latin typeface="Montserrat Black"/>
              <a:ea typeface="Montserrat Black"/>
              <a:cs typeface="Montserrat Black"/>
              <a:sym typeface="Montserrat Black"/>
            </a:endParaRPr>
          </a:p>
        </p:txBody>
      </p:sp>
      <p:sp>
        <p:nvSpPr>
          <p:cNvPr id="2" name="Google Shape;1189;g339638a1c31_0_730">
            <a:extLst>
              <a:ext uri="{FF2B5EF4-FFF2-40B4-BE49-F238E27FC236}">
                <a16:creationId xmlns:a16="http://schemas.microsoft.com/office/drawing/2014/main" id="{EC32F9A6-6E78-8279-E8C8-C5FEC48EEEFE}"/>
              </a:ext>
            </a:extLst>
          </p:cNvPr>
          <p:cNvSpPr txBox="1"/>
          <p:nvPr/>
        </p:nvSpPr>
        <p:spPr>
          <a:xfrm>
            <a:off x="3962400" y="-1162051"/>
            <a:ext cx="277200" cy="553937"/>
          </a:xfrm>
          <a:prstGeom prst="rect">
            <a:avLst/>
          </a:prstGeom>
          <a:noFill/>
          <a:ln>
            <a:noFill/>
          </a:ln>
        </p:spPr>
        <p:txBody>
          <a:bodyPr spcFirstLastPara="1" wrap="square" lIns="137138" tIns="68550" rIns="137138" bIns="68550" anchor="t" anchorCtr="0">
            <a:spAutoFit/>
          </a:bodyPr>
          <a:lstStyle/>
          <a:p>
            <a:endParaRPr sz="2700">
              <a:solidFill>
                <a:schemeClr val="dk1"/>
              </a:solidFill>
              <a:latin typeface="Arial"/>
              <a:ea typeface="Arial"/>
              <a:cs typeface="Arial"/>
              <a:sym typeface="Arial"/>
            </a:endParaRPr>
          </a:p>
        </p:txBody>
      </p:sp>
      <p:sp>
        <p:nvSpPr>
          <p:cNvPr id="3" name="Abgerundetes Rechteck 2">
            <a:extLst>
              <a:ext uri="{FF2B5EF4-FFF2-40B4-BE49-F238E27FC236}">
                <a16:creationId xmlns:a16="http://schemas.microsoft.com/office/drawing/2014/main" id="{9FF3A975-6835-284E-939E-C2A2A43CC0BC}"/>
              </a:ext>
            </a:extLst>
          </p:cNvPr>
          <p:cNvSpPr/>
          <p:nvPr/>
        </p:nvSpPr>
        <p:spPr>
          <a:xfrm>
            <a:off x="3516923" y="392843"/>
            <a:ext cx="11186369"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4" name="Google Shape;757;p27">
            <a:extLst>
              <a:ext uri="{FF2B5EF4-FFF2-40B4-BE49-F238E27FC236}">
                <a16:creationId xmlns:a16="http://schemas.microsoft.com/office/drawing/2014/main" id="{596D6742-9C90-1C31-309B-5CBCBD3F51AD}"/>
              </a:ext>
            </a:extLst>
          </p:cNvPr>
          <p:cNvSpPr txBox="1"/>
          <p:nvPr/>
        </p:nvSpPr>
        <p:spPr>
          <a:xfrm>
            <a:off x="3584708" y="863072"/>
            <a:ext cx="11118584"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Buisness</a:t>
            </a:r>
            <a:r>
              <a:rPr lang="en-US" sz="6600" b="1" dirty="0">
                <a:solidFill>
                  <a:srgbClr val="E67F6B"/>
                </a:solidFill>
                <a:latin typeface="Montserrat Black"/>
                <a:ea typeface="Montserrat Black"/>
                <a:cs typeface="Montserrat Black"/>
                <a:sym typeface="Montserrat Black"/>
              </a:rPr>
              <a:t> Model Canvas</a:t>
            </a:r>
            <a:endParaRPr sz="2700" dirty="0"/>
          </a:p>
        </p:txBody>
      </p:sp>
      <p:grpSp>
        <p:nvGrpSpPr>
          <p:cNvPr id="5" name="Gruppieren 4">
            <a:extLst>
              <a:ext uri="{FF2B5EF4-FFF2-40B4-BE49-F238E27FC236}">
                <a16:creationId xmlns:a16="http://schemas.microsoft.com/office/drawing/2014/main" id="{2716B8C5-1CA1-130C-E276-53BE5BD1ACDF}"/>
              </a:ext>
            </a:extLst>
          </p:cNvPr>
          <p:cNvGrpSpPr/>
          <p:nvPr/>
        </p:nvGrpSpPr>
        <p:grpSpPr>
          <a:xfrm>
            <a:off x="6139766" y="9557093"/>
            <a:ext cx="6096000" cy="533400"/>
            <a:chOff x="6629400" y="8953500"/>
            <a:chExt cx="6096000" cy="533400"/>
          </a:xfrm>
        </p:grpSpPr>
        <p:sp>
          <p:nvSpPr>
            <p:cNvPr id="6" name="TextBox 3">
              <a:extLst>
                <a:ext uri="{FF2B5EF4-FFF2-40B4-BE49-F238E27FC236}">
                  <a16:creationId xmlns:a16="http://schemas.microsoft.com/office/drawing/2014/main" id="{B720ED20-DEB7-8275-F4F0-E8CBA94A297E}"/>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7" name="Freeform 4">
              <a:extLst>
                <a:ext uri="{FF2B5EF4-FFF2-40B4-BE49-F238E27FC236}">
                  <a16:creationId xmlns:a16="http://schemas.microsoft.com/office/drawing/2014/main" id="{46E91201-D452-D9AE-4711-C7ADA13CE38D}"/>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dirty="0"/>
            </a:p>
          </p:txBody>
        </p:sp>
      </p:grpSp>
      <p:sp>
        <p:nvSpPr>
          <p:cNvPr id="8" name="Freeform 7">
            <a:extLst>
              <a:ext uri="{FF2B5EF4-FFF2-40B4-BE49-F238E27FC236}">
                <a16:creationId xmlns:a16="http://schemas.microsoft.com/office/drawing/2014/main" id="{6255B264-2483-974F-C0C4-A5FA749898A6}"/>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Tree>
    <p:extLst>
      <p:ext uri="{BB962C8B-B14F-4D97-AF65-F5344CB8AC3E}">
        <p14:creationId xmlns:p14="http://schemas.microsoft.com/office/powerpoint/2010/main" val="3875759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8D27E2A2-A4BE-57B4-43BE-20831646F44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E646F5-22DA-D035-B4BE-70987960C8E2}"/>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2BA7CE9B-6EBA-466D-1251-EF1D221EFFF3}"/>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BDE0D6F2-A5DE-6A98-7A0C-C419DEF23A00}"/>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CB5C922C-B576-61B7-AB3F-1E7DE61D52CA}"/>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E076709C-8448-7FA3-D34A-09489F0FB090}"/>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370453E3-AD57-ABCF-574C-0B6C5E79D7DD}"/>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6623DB95-77FB-3083-F0EA-1CC0F50290BD}"/>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52F5F4D5-A55E-493F-64F8-5CA82A63E406}"/>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93EF05CC-E03A-48C2-995D-9EB7543106DA}"/>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CBD2CA71-BD7D-CCBC-2E0C-CBCE2299DFF9}"/>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CB824AE9-03F3-27DD-CE46-470C3DF19B1C}"/>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D46673B0-44DD-8E04-6D2A-A09648A69B4C}"/>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379DACE4-9105-8F2F-7BB6-341CD7A7D65C}"/>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A07EC221-6226-9763-F318-F799B8045923}"/>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C46BA7E7-922D-A325-4BCB-B4FCCB8914FF}"/>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839E0418-6860-27CC-41EE-05E7BED74282}"/>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AF2A97A9-CD48-0A40-5ED8-9DFAE90E58D4}"/>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8FA33A31-6B75-2046-814A-75FA5F1FF29A}"/>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1C9D82D6-9181-EC0F-31E7-656F2FA8AE84}"/>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8314CFE8-99C6-F8AE-2959-06068BDB45C7}"/>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961EA583-F5D1-3400-CC3C-E58F2F02AB45}"/>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92D3EAE7-A644-E956-8560-71161323040F}"/>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05EA9FB1-5E31-2971-A844-908213A195C7}"/>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F79C7294-8531-C6B0-02AD-6D47E4DA5CFD}"/>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682AC9D4-7824-144B-2896-302E011321F4}"/>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DA45F2B3-4F92-6399-B024-24916D1CB720}"/>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397AF76B-17EA-63B1-1E4F-DCF37C705FA1}"/>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9B2AA890-8ABF-BDF5-CE50-51E419F9B872}"/>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6DE3AC70-AE2E-9EE6-C104-0B881E05B9F8}"/>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DFBC2C13-75FB-5A90-83E0-0707935E37F9}"/>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3B160F1D-0E43-40A8-6DE4-055E686E5A25}"/>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64CB9A42-F758-D186-259F-AEC306F6AD28}"/>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A09F3355-41C1-5B77-BE8A-5AC494348E66}"/>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D5097455-E295-AE28-C5C2-5EA1366AE9A9}"/>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D6C6602B-9BAE-B9E7-66B7-EE1D28B05017}"/>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CEE69A0E-D5E9-741D-D203-95114AC6CABC}"/>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B5B26065-4287-9156-FB66-1F273AE27E2A}"/>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4B05B26F-24C6-48F7-69AA-B334AC403898}"/>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8B6F2EA9-487A-740F-F722-27C536DDA72E}"/>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2EA9E9DA-C03C-CF33-C28A-FCAB6E80856D}"/>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38211A1B-F818-226A-118F-E6F90F40A0D8}"/>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214A73CB-EA98-CE70-2BF6-667A2551F693}"/>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2BA753A9-8FB4-99DD-0302-89BFD1161B4E}"/>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82CBAF38-E551-78A4-AC69-37C3B00AEF79}"/>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7E12ACB3-9160-F1D5-F9D5-718A30BB96B8}"/>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2DD5676B-49A5-8218-CB70-2BDE8AEA13D0}"/>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7F3B5DEB-5613-807F-73B9-D27AB6FDAB81}"/>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F01E1EA3-B33C-97C7-4561-5C62B2FC2177}"/>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2E9A4F11-65DD-7C42-5876-CE07614983E7}"/>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55E7C2C7-8077-4B7D-DEC6-357EA5C2B2D1}"/>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ADD8CF00-F4B6-25D7-C67C-4A5C30F4E7EC}"/>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857087FC-A38E-0659-95CC-7C7967AF7034}"/>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AA6AD6A6-8A53-DA05-CD53-047BE358A50B}"/>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CF7D3B32-1808-193E-60D5-6A79A7160028}"/>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A83E2464-F684-414D-B65D-8E4C95924AFF}"/>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2DD5FA60-BAE1-C8D4-AFC8-FE8DBE5831B7}"/>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F3DA9CBA-4B08-2603-649B-291ADFDBC43B}"/>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0E469ACE-184B-CE71-18FD-2B8F0E38A542}"/>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2878E237-87B2-BD3B-89EF-A6B93EE4A007}"/>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A0A7BCD7-3D0A-361A-3307-5372B31F0849}"/>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F9509868-C94A-FB60-EDCA-CDEA17EB56AC}"/>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4A078A4A-F64D-E075-D420-D54055D92F54}"/>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5FAF83EF-9E50-15CF-63E4-6C01857A7147}"/>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A7A21796-E048-A68F-5BAE-87AA2B260BC2}"/>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0FACA501-CEE5-E5C4-B3F6-40530F4A89C8}"/>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40B49887-A276-E2FF-FF4A-6BE7EDCDCEAB}"/>
              </a:ext>
            </a:extLst>
          </p:cNvPr>
          <p:cNvGrpSpPr/>
          <p:nvPr/>
        </p:nvGrpSpPr>
        <p:grpSpPr>
          <a:xfrm>
            <a:off x="10465151" y="3024245"/>
            <a:ext cx="4218968" cy="565944"/>
            <a:chOff x="0" y="0"/>
            <a:chExt cx="2551615" cy="272475"/>
          </a:xfrm>
          <a:solidFill>
            <a:srgbClr val="FFD966"/>
          </a:solidFill>
        </p:grpSpPr>
        <p:sp>
          <p:nvSpPr>
            <p:cNvPr id="74" name="Google Shape;268;p6">
              <a:extLst>
                <a:ext uri="{FF2B5EF4-FFF2-40B4-BE49-F238E27FC236}">
                  <a16:creationId xmlns:a16="http://schemas.microsoft.com/office/drawing/2014/main" id="{F7D7240C-DA76-6E35-96D5-326AEFFFE3E0}"/>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35F52D84-A210-C7EC-BF69-65501DE12F07}"/>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9C8946D2-12AD-6B8B-0A9C-943FB83FC7DC}"/>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57D9C3CC-DD2F-6213-CAC5-EE6EAFC2D871}"/>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B411DD5D-3254-E6F3-0353-225CB1C04EE2}"/>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2E52895F-B70E-3772-539E-D1E78CA9B0DA}"/>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5F530EAE-788B-327F-CF09-A4259076B4E4}"/>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06628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99;g339638a1c31_0_1325">
            <a:extLst>
              <a:ext uri="{FF2B5EF4-FFF2-40B4-BE49-F238E27FC236}">
                <a16:creationId xmlns:a16="http://schemas.microsoft.com/office/drawing/2014/main" id="{B3171DFB-7D7E-6DF2-EF5B-EEDEE04C448D}"/>
              </a:ext>
            </a:extLst>
          </p:cNvPr>
          <p:cNvSpPr/>
          <p:nvPr/>
        </p:nvSpPr>
        <p:spPr>
          <a:xfrm>
            <a:off x="0" y="1"/>
            <a:ext cx="18310860" cy="10286999"/>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dirty="0">
              <a:solidFill>
                <a:schemeClr val="dk1"/>
              </a:solidFill>
              <a:latin typeface="Block Berthold" panose="02000506030000020004" pitchFamily="2" charset="0"/>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7" name="Freeform 7"/>
          <p:cNvSpPr/>
          <p:nvPr/>
        </p:nvSpPr>
        <p:spPr>
          <a:xfrm>
            <a:off x="408528" y="4493558"/>
            <a:ext cx="1452284" cy="1452284"/>
          </a:xfrm>
          <a:custGeom>
            <a:avLst/>
            <a:gdLst/>
            <a:ahLst/>
            <a:cxnLst/>
            <a:rect l="l" t="t" r="r" b="b"/>
            <a:pathLst>
              <a:path w="515453" h="515453">
                <a:moveTo>
                  <a:pt x="0" y="0"/>
                </a:moveTo>
                <a:lnTo>
                  <a:pt x="515453" y="0"/>
                </a:lnTo>
                <a:lnTo>
                  <a:pt x="515453" y="515453"/>
                </a:lnTo>
                <a:lnTo>
                  <a:pt x="0" y="515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a:p>
        </p:txBody>
      </p:sp>
      <p:sp>
        <p:nvSpPr>
          <p:cNvPr id="9" name="TextBox 9"/>
          <p:cNvSpPr txBox="1"/>
          <p:nvPr/>
        </p:nvSpPr>
        <p:spPr>
          <a:xfrm>
            <a:off x="1664897" y="3559378"/>
            <a:ext cx="14906937" cy="2851743"/>
          </a:xfrm>
          <a:prstGeom prst="rect">
            <a:avLst/>
          </a:prstGeom>
        </p:spPr>
        <p:txBody>
          <a:bodyPr wrap="square" lIns="0" tIns="0" rIns="0" bIns="0" rtlCol="0" anchor="t">
            <a:spAutoFit/>
          </a:bodyPr>
          <a:lstStyle/>
          <a:p>
            <a:pPr algn="ctr">
              <a:lnSpc>
                <a:spcPts val="25199"/>
              </a:lnSpc>
            </a:pPr>
            <a:r>
              <a:rPr lang="en-US" sz="20000" dirty="0">
                <a:solidFill>
                  <a:srgbClr val="FFFFFF"/>
                </a:solidFill>
                <a:latin typeface="Block Berthold" panose="02000506030000020004" pitchFamily="2" charset="0"/>
                <a:ea typeface="Berthold Block"/>
                <a:cs typeface="Berthold Block"/>
                <a:sym typeface="Berthold Block"/>
              </a:rPr>
              <a:t>Pitch Perfect</a:t>
            </a:r>
          </a:p>
        </p:txBody>
      </p:sp>
      <p:grpSp>
        <p:nvGrpSpPr>
          <p:cNvPr id="6" name="Gruppieren 5">
            <a:extLst>
              <a:ext uri="{FF2B5EF4-FFF2-40B4-BE49-F238E27FC236}">
                <a16:creationId xmlns:a16="http://schemas.microsoft.com/office/drawing/2014/main" id="{69BA0CB9-AA2D-30B7-FA69-8B00F06E2E5C}"/>
              </a:ext>
            </a:extLst>
          </p:cNvPr>
          <p:cNvGrpSpPr/>
          <p:nvPr/>
        </p:nvGrpSpPr>
        <p:grpSpPr>
          <a:xfrm>
            <a:off x="6139766" y="9557093"/>
            <a:ext cx="6096000" cy="533400"/>
            <a:chOff x="6629400" y="8953500"/>
            <a:chExt cx="6096000" cy="533400"/>
          </a:xfrm>
        </p:grpSpPr>
        <p:sp>
          <p:nvSpPr>
            <p:cNvPr id="8" name="TextBox 3">
              <a:extLst>
                <a:ext uri="{FF2B5EF4-FFF2-40B4-BE49-F238E27FC236}">
                  <a16:creationId xmlns:a16="http://schemas.microsoft.com/office/drawing/2014/main" id="{87F33139-CC44-9288-064C-7645327B649B}"/>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1" name="Freeform 4">
              <a:extLst>
                <a:ext uri="{FF2B5EF4-FFF2-40B4-BE49-F238E27FC236}">
                  <a16:creationId xmlns:a16="http://schemas.microsoft.com/office/drawing/2014/main" id="{4C75F361-FD54-1729-6070-065CF24D006B}"/>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199;g339638a1c31_0_1325">
            <a:extLst>
              <a:ext uri="{FF2B5EF4-FFF2-40B4-BE49-F238E27FC236}">
                <a16:creationId xmlns:a16="http://schemas.microsoft.com/office/drawing/2014/main" id="{7458EBFC-0C8B-4B1A-2436-33EE07AC7370}"/>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Freeform 6"/>
          <p:cNvSpPr/>
          <p:nvPr/>
        </p:nvSpPr>
        <p:spPr>
          <a:xfrm>
            <a:off x="415429" y="353446"/>
            <a:ext cx="10462713" cy="5806806"/>
          </a:xfrm>
          <a:prstGeom prst="roundRect">
            <a:avLst/>
          </a:prstGeom>
          <a:blipFill>
            <a:blip r:embed="rId11"/>
            <a:stretch>
              <a:fillRect/>
            </a:stretch>
          </a:blipFill>
        </p:spPr>
        <p:txBody>
          <a:bodyPr/>
          <a:lstStyle/>
          <a:p>
            <a:endParaRPr lang="de-DE"/>
          </a:p>
        </p:txBody>
      </p:sp>
      <p:sp>
        <p:nvSpPr>
          <p:cNvPr id="8" name="Freeform 8"/>
          <p:cNvSpPr/>
          <p:nvPr/>
        </p:nvSpPr>
        <p:spPr>
          <a:xfrm>
            <a:off x="5261035" y="6326695"/>
            <a:ext cx="7223055" cy="3063955"/>
          </a:xfrm>
          <a:prstGeom prst="roundRect">
            <a:avLst/>
          </a:prstGeom>
          <a:blipFill>
            <a:blip r:embed="rId12"/>
            <a:stretch>
              <a:fillRect b="-39972"/>
            </a:stretch>
          </a:blipFill>
        </p:spPr>
        <p:txBody>
          <a:bodyPr/>
          <a:lstStyle/>
          <a:p>
            <a:endParaRPr lang="de-DE"/>
          </a:p>
        </p:txBody>
      </p:sp>
      <p:sp>
        <p:nvSpPr>
          <p:cNvPr id="9" name="Freeform 9"/>
          <p:cNvSpPr/>
          <p:nvPr/>
        </p:nvSpPr>
        <p:spPr>
          <a:xfrm>
            <a:off x="11058332" y="1362987"/>
            <a:ext cx="4791268" cy="4797265"/>
          </a:xfrm>
          <a:prstGeom prst="roundRect">
            <a:avLst/>
          </a:prstGeom>
          <a:blipFill>
            <a:blip r:embed="rId13"/>
            <a:stretch>
              <a:fillRect/>
            </a:stretch>
          </a:blipFill>
        </p:spPr>
        <p:txBody>
          <a:bodyPr/>
          <a:lstStyle/>
          <a:p>
            <a:endParaRPr lang="de-DE" dirty="0"/>
          </a:p>
        </p:txBody>
      </p:sp>
      <p:grpSp>
        <p:nvGrpSpPr>
          <p:cNvPr id="7" name="Gruppieren 6">
            <a:extLst>
              <a:ext uri="{FF2B5EF4-FFF2-40B4-BE49-F238E27FC236}">
                <a16:creationId xmlns:a16="http://schemas.microsoft.com/office/drawing/2014/main" id="{E4888CC3-F3FE-76FD-5D4A-C43BE063B72D}"/>
              </a:ext>
            </a:extLst>
          </p:cNvPr>
          <p:cNvGrpSpPr/>
          <p:nvPr/>
        </p:nvGrpSpPr>
        <p:grpSpPr>
          <a:xfrm>
            <a:off x="6139766" y="9557093"/>
            <a:ext cx="6096000" cy="533400"/>
            <a:chOff x="6629400" y="8953500"/>
            <a:chExt cx="6096000" cy="533400"/>
          </a:xfrm>
        </p:grpSpPr>
        <p:sp>
          <p:nvSpPr>
            <p:cNvPr id="10" name="TextBox 3">
              <a:extLst>
                <a:ext uri="{FF2B5EF4-FFF2-40B4-BE49-F238E27FC236}">
                  <a16:creationId xmlns:a16="http://schemas.microsoft.com/office/drawing/2014/main" id="{B6269783-76F5-85C9-08D0-8DF8022F7D0A}"/>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2" name="Freeform 4">
              <a:extLst>
                <a:ext uri="{FF2B5EF4-FFF2-40B4-BE49-F238E27FC236}">
                  <a16:creationId xmlns:a16="http://schemas.microsoft.com/office/drawing/2014/main" id="{0935191A-CAFB-B10B-A906-1CCDB73C5E33}"/>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dirty="0"/>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99;g339638a1c31_0_1325">
            <a:extLst>
              <a:ext uri="{FF2B5EF4-FFF2-40B4-BE49-F238E27FC236}">
                <a16:creationId xmlns:a16="http://schemas.microsoft.com/office/drawing/2014/main" id="{A3EE13AC-D5D8-84E4-B5B5-6762E51060DA}"/>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dirty="0">
              <a:solidFill>
                <a:schemeClr val="dk1"/>
              </a:solidFill>
              <a:latin typeface="Block Berthold" panose="02000506030000020004" pitchFamily="2" charset="0"/>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TextBox 6"/>
          <p:cNvSpPr txBox="1"/>
          <p:nvPr/>
        </p:nvSpPr>
        <p:spPr>
          <a:xfrm>
            <a:off x="1695047" y="3467721"/>
            <a:ext cx="14920765" cy="2691250"/>
          </a:xfrm>
          <a:prstGeom prst="rect">
            <a:avLst/>
          </a:prstGeom>
        </p:spPr>
        <p:txBody>
          <a:bodyPr lIns="0" tIns="0" rIns="0" bIns="0" rtlCol="0" anchor="t">
            <a:spAutoFit/>
          </a:bodyPr>
          <a:lstStyle/>
          <a:p>
            <a:pPr algn="ctr">
              <a:lnSpc>
                <a:spcPts val="25199"/>
              </a:lnSpc>
            </a:pPr>
            <a:r>
              <a:rPr lang="en-US" sz="12500" dirty="0">
                <a:solidFill>
                  <a:srgbClr val="FFFFFF"/>
                </a:solidFill>
                <a:latin typeface="Block Berthold" panose="02000506030000020004" pitchFamily="2" charset="0"/>
                <a:ea typeface="Berthold Block"/>
                <a:cs typeface="Berthold Block"/>
                <a:sym typeface="Berthold Block"/>
              </a:rPr>
              <a:t>Was </a:t>
            </a:r>
            <a:r>
              <a:rPr lang="en-US" sz="12500" dirty="0" err="1">
                <a:solidFill>
                  <a:srgbClr val="FFFFFF"/>
                </a:solidFill>
                <a:latin typeface="Block Berthold" panose="02000506030000020004" pitchFamily="2" charset="0"/>
                <a:ea typeface="Berthold Block"/>
                <a:cs typeface="Berthold Block"/>
                <a:sym typeface="Berthold Block"/>
              </a:rPr>
              <a:t>ist</a:t>
            </a:r>
            <a:r>
              <a:rPr lang="en-US" sz="12500" dirty="0">
                <a:solidFill>
                  <a:srgbClr val="FFFFFF"/>
                </a:solidFill>
                <a:latin typeface="Block Berthold" panose="02000506030000020004" pitchFamily="2" charset="0"/>
                <a:ea typeface="Berthold Block"/>
                <a:cs typeface="Berthold Block"/>
                <a:sym typeface="Berthold Block"/>
              </a:rPr>
              <a:t> </a:t>
            </a:r>
            <a:r>
              <a:rPr lang="en-US" sz="12500" dirty="0" err="1">
                <a:solidFill>
                  <a:srgbClr val="FFFFFF"/>
                </a:solidFill>
                <a:latin typeface="Block Berthold" panose="02000506030000020004" pitchFamily="2" charset="0"/>
                <a:ea typeface="Berthold Block"/>
                <a:cs typeface="Berthold Block"/>
                <a:sym typeface="Berthold Block"/>
              </a:rPr>
              <a:t>ein</a:t>
            </a:r>
            <a:r>
              <a:rPr lang="en-US" sz="12500" dirty="0">
                <a:solidFill>
                  <a:srgbClr val="FFFFFF"/>
                </a:solidFill>
                <a:latin typeface="Block Berthold" panose="02000506030000020004" pitchFamily="2" charset="0"/>
                <a:ea typeface="Berthold Block"/>
                <a:cs typeface="Berthold Block"/>
                <a:sym typeface="Berthold Block"/>
              </a:rPr>
              <a:t> Pitch?</a:t>
            </a:r>
          </a:p>
        </p:txBody>
      </p:sp>
      <p:grpSp>
        <p:nvGrpSpPr>
          <p:cNvPr id="8" name="Gruppieren 7">
            <a:extLst>
              <a:ext uri="{FF2B5EF4-FFF2-40B4-BE49-F238E27FC236}">
                <a16:creationId xmlns:a16="http://schemas.microsoft.com/office/drawing/2014/main" id="{7CFD3D07-5722-450C-4B01-E0225EF6DEA3}"/>
              </a:ext>
            </a:extLst>
          </p:cNvPr>
          <p:cNvGrpSpPr/>
          <p:nvPr/>
        </p:nvGrpSpPr>
        <p:grpSpPr>
          <a:xfrm>
            <a:off x="6139766" y="9557093"/>
            <a:ext cx="6096000" cy="533400"/>
            <a:chOff x="6629400" y="8953500"/>
            <a:chExt cx="6096000" cy="533400"/>
          </a:xfrm>
        </p:grpSpPr>
        <p:sp>
          <p:nvSpPr>
            <p:cNvPr id="9" name="TextBox 3">
              <a:extLst>
                <a:ext uri="{FF2B5EF4-FFF2-40B4-BE49-F238E27FC236}">
                  <a16:creationId xmlns:a16="http://schemas.microsoft.com/office/drawing/2014/main" id="{D77DB608-BC86-6DE9-F9BD-4445F8436E1E}"/>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0" name="Freeform 4">
              <a:extLst>
                <a:ext uri="{FF2B5EF4-FFF2-40B4-BE49-F238E27FC236}">
                  <a16:creationId xmlns:a16="http://schemas.microsoft.com/office/drawing/2014/main" id="{7E1B7A2A-BFA0-68F4-D2DB-C6D06706D53F}"/>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199;g339638a1c31_0_1325">
            <a:extLst>
              <a:ext uri="{FF2B5EF4-FFF2-40B4-BE49-F238E27FC236}">
                <a16:creationId xmlns:a16="http://schemas.microsoft.com/office/drawing/2014/main" id="{C36028B1-C593-CE1A-462C-4D4E45F95EEA}"/>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Freeform 6"/>
          <p:cNvSpPr/>
          <p:nvPr/>
        </p:nvSpPr>
        <p:spPr>
          <a:xfrm>
            <a:off x="7963540" y="2646444"/>
            <a:ext cx="3278581" cy="1172093"/>
          </a:xfrm>
          <a:custGeom>
            <a:avLst/>
            <a:gdLst/>
            <a:ahLst/>
            <a:cxnLst/>
            <a:rect l="l" t="t" r="r" b="b"/>
            <a:pathLst>
              <a:path w="3278581" h="1172093">
                <a:moveTo>
                  <a:pt x="0" y="0"/>
                </a:moveTo>
                <a:lnTo>
                  <a:pt x="3278581" y="0"/>
                </a:lnTo>
                <a:lnTo>
                  <a:pt x="3278581" y="1172093"/>
                </a:lnTo>
                <a:lnTo>
                  <a:pt x="0" y="11720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a:p>
        </p:txBody>
      </p:sp>
      <p:sp>
        <p:nvSpPr>
          <p:cNvPr id="7" name="TextBox 7"/>
          <p:cNvSpPr txBox="1"/>
          <p:nvPr/>
        </p:nvSpPr>
        <p:spPr>
          <a:xfrm>
            <a:off x="10602704" y="3748132"/>
            <a:ext cx="4919498" cy="971291"/>
          </a:xfrm>
          <a:prstGeom prst="rect">
            <a:avLst/>
          </a:prstGeom>
        </p:spPr>
        <p:txBody>
          <a:bodyPr lIns="0" tIns="0" rIns="0" bIns="0" rtlCol="0" anchor="t">
            <a:spAutoFit/>
          </a:bodyPr>
          <a:lstStyle/>
          <a:p>
            <a:pPr algn="ctr">
              <a:lnSpc>
                <a:spcPts val="7253"/>
              </a:lnSpc>
            </a:pPr>
            <a:r>
              <a:rPr lang="en-US" sz="7253" b="1" dirty="0">
                <a:solidFill>
                  <a:srgbClr val="FFFFFF"/>
                </a:solidFill>
                <a:latin typeface="Block Berthold" panose="02000506030000020004" pitchFamily="2" charset="0"/>
                <a:ea typeface="DM Sans Bold"/>
                <a:cs typeface="DM Sans Bold"/>
                <a:sym typeface="DM Sans Bold"/>
              </a:rPr>
              <a:t>Interesse</a:t>
            </a:r>
          </a:p>
        </p:txBody>
      </p:sp>
      <p:sp>
        <p:nvSpPr>
          <p:cNvPr id="8" name="TextBox 8"/>
          <p:cNvSpPr txBox="1"/>
          <p:nvPr/>
        </p:nvSpPr>
        <p:spPr>
          <a:xfrm>
            <a:off x="1028700" y="3346524"/>
            <a:ext cx="7543422" cy="3260316"/>
          </a:xfrm>
          <a:prstGeom prst="rect">
            <a:avLst/>
          </a:prstGeom>
        </p:spPr>
        <p:txBody>
          <a:bodyPr lIns="0" tIns="0" rIns="0" bIns="0" rtlCol="0" anchor="t">
            <a:spAutoFit/>
          </a:bodyPr>
          <a:lstStyle/>
          <a:p>
            <a:pPr algn="ctr">
              <a:lnSpc>
                <a:spcPts val="13622"/>
              </a:lnSpc>
            </a:pPr>
            <a:r>
              <a:rPr lang="en-US" sz="9730" dirty="0" err="1">
                <a:solidFill>
                  <a:srgbClr val="FFFFFF"/>
                </a:solidFill>
                <a:latin typeface="Block Berthold" panose="02000506030000020004" pitchFamily="2" charset="0"/>
                <a:ea typeface="Berthold Block"/>
                <a:cs typeface="Berthold Block"/>
                <a:sym typeface="Berthold Block"/>
              </a:rPr>
              <a:t>Präsentation</a:t>
            </a:r>
            <a:r>
              <a:rPr lang="en-US" sz="9730" dirty="0">
                <a:solidFill>
                  <a:srgbClr val="FFFFFF"/>
                </a:solidFill>
                <a:latin typeface="Block Berthold" panose="02000506030000020004" pitchFamily="2" charset="0"/>
                <a:ea typeface="Berthold Block"/>
                <a:cs typeface="Berthold Block"/>
                <a:sym typeface="Berthold Block"/>
              </a:rPr>
              <a:t> </a:t>
            </a:r>
            <a:r>
              <a:rPr lang="en-US" sz="9730" dirty="0" err="1">
                <a:solidFill>
                  <a:srgbClr val="FFFFFF"/>
                </a:solidFill>
                <a:latin typeface="Block Berthold" panose="02000506030000020004" pitchFamily="2" charset="0"/>
                <a:ea typeface="Berthold Block"/>
                <a:cs typeface="Berthold Block"/>
                <a:sym typeface="Berthold Block"/>
              </a:rPr>
              <a:t>deiner</a:t>
            </a:r>
            <a:r>
              <a:rPr lang="en-US" sz="9730" dirty="0">
                <a:solidFill>
                  <a:srgbClr val="FFFFFF"/>
                </a:solidFill>
                <a:latin typeface="Block Berthold" panose="02000506030000020004" pitchFamily="2" charset="0"/>
                <a:ea typeface="Berthold Block"/>
                <a:cs typeface="Berthold Block"/>
                <a:sym typeface="Berthold Block"/>
              </a:rPr>
              <a:t> Idee</a:t>
            </a:r>
          </a:p>
        </p:txBody>
      </p:sp>
      <p:grpSp>
        <p:nvGrpSpPr>
          <p:cNvPr id="10" name="Gruppieren 9">
            <a:extLst>
              <a:ext uri="{FF2B5EF4-FFF2-40B4-BE49-F238E27FC236}">
                <a16:creationId xmlns:a16="http://schemas.microsoft.com/office/drawing/2014/main" id="{86D93C85-9B02-7686-F8CD-8E6D749B83D0}"/>
              </a:ext>
            </a:extLst>
          </p:cNvPr>
          <p:cNvGrpSpPr/>
          <p:nvPr/>
        </p:nvGrpSpPr>
        <p:grpSpPr>
          <a:xfrm>
            <a:off x="6139766" y="9557093"/>
            <a:ext cx="6096000" cy="533400"/>
            <a:chOff x="6629400" y="8953500"/>
            <a:chExt cx="6096000" cy="533400"/>
          </a:xfrm>
        </p:grpSpPr>
        <p:sp>
          <p:nvSpPr>
            <p:cNvPr id="11" name="TextBox 3">
              <a:extLst>
                <a:ext uri="{FF2B5EF4-FFF2-40B4-BE49-F238E27FC236}">
                  <a16:creationId xmlns:a16="http://schemas.microsoft.com/office/drawing/2014/main" id="{E8EE3B37-B486-F444-1175-F00A7E24092C}"/>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2" name="Freeform 4">
              <a:extLst>
                <a:ext uri="{FF2B5EF4-FFF2-40B4-BE49-F238E27FC236}">
                  <a16:creationId xmlns:a16="http://schemas.microsoft.com/office/drawing/2014/main" id="{EE33CD2F-D0EB-453B-E361-E819B49E5D0A}"/>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de-DE" dirty="0"/>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99;g339638a1c31_0_1325">
            <a:extLst>
              <a:ext uri="{FF2B5EF4-FFF2-40B4-BE49-F238E27FC236}">
                <a16:creationId xmlns:a16="http://schemas.microsoft.com/office/drawing/2014/main" id="{9C993C36-85DB-7FC7-1BB8-5F3A623E5D9F}"/>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TextBox 6"/>
          <p:cNvSpPr txBox="1"/>
          <p:nvPr/>
        </p:nvSpPr>
        <p:spPr>
          <a:xfrm>
            <a:off x="3336437" y="4240560"/>
            <a:ext cx="11637986" cy="1805879"/>
          </a:xfrm>
          <a:prstGeom prst="rect">
            <a:avLst/>
          </a:prstGeom>
        </p:spPr>
        <p:txBody>
          <a:bodyPr wrap="square" lIns="0" tIns="0" rIns="0" bIns="0" rtlCol="0" anchor="t">
            <a:spAutoFit/>
          </a:bodyPr>
          <a:lstStyle/>
          <a:p>
            <a:pPr algn="ctr">
              <a:lnSpc>
                <a:spcPts val="16207"/>
              </a:lnSpc>
            </a:pPr>
            <a:r>
              <a:rPr lang="en-US" sz="11577" dirty="0" err="1">
                <a:solidFill>
                  <a:srgbClr val="FFFFFF"/>
                </a:solidFill>
                <a:latin typeface="Block Berthold" panose="02000506030000020004" pitchFamily="2" charset="0"/>
                <a:ea typeface="Berthold Block"/>
                <a:cs typeface="Berthold Block"/>
                <a:sym typeface="Berthold Block"/>
              </a:rPr>
              <a:t>Geheimrezept</a:t>
            </a:r>
            <a:r>
              <a:rPr lang="en-US" sz="11577" dirty="0">
                <a:solidFill>
                  <a:srgbClr val="FFFFFF"/>
                </a:solidFill>
                <a:latin typeface="Block Berthold" panose="02000506030000020004" pitchFamily="2" charset="0"/>
                <a:ea typeface="Berthold Block"/>
                <a:cs typeface="Berthold Block"/>
                <a:sym typeface="Berthold Block"/>
              </a:rPr>
              <a:t>?</a:t>
            </a:r>
          </a:p>
        </p:txBody>
      </p:sp>
      <p:grpSp>
        <p:nvGrpSpPr>
          <p:cNvPr id="8" name="Gruppieren 7">
            <a:extLst>
              <a:ext uri="{FF2B5EF4-FFF2-40B4-BE49-F238E27FC236}">
                <a16:creationId xmlns:a16="http://schemas.microsoft.com/office/drawing/2014/main" id="{4BD04848-6E92-375F-20DD-C859CB56E7FF}"/>
              </a:ext>
            </a:extLst>
          </p:cNvPr>
          <p:cNvGrpSpPr/>
          <p:nvPr/>
        </p:nvGrpSpPr>
        <p:grpSpPr>
          <a:xfrm>
            <a:off x="6139766" y="9557093"/>
            <a:ext cx="6096000" cy="533400"/>
            <a:chOff x="6629400" y="8953500"/>
            <a:chExt cx="6096000" cy="533400"/>
          </a:xfrm>
        </p:grpSpPr>
        <p:sp>
          <p:nvSpPr>
            <p:cNvPr id="9" name="TextBox 3">
              <a:extLst>
                <a:ext uri="{FF2B5EF4-FFF2-40B4-BE49-F238E27FC236}">
                  <a16:creationId xmlns:a16="http://schemas.microsoft.com/office/drawing/2014/main" id="{6930C752-3985-7E02-4D0F-BE4AA45D0D60}"/>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0" name="Freeform 4">
              <a:extLst>
                <a:ext uri="{FF2B5EF4-FFF2-40B4-BE49-F238E27FC236}">
                  <a16:creationId xmlns:a16="http://schemas.microsoft.com/office/drawing/2014/main" id="{C68A1257-377A-60D4-5EBF-C2EC3F191CEB}"/>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99;g339638a1c31_0_1325">
            <a:extLst>
              <a:ext uri="{FF2B5EF4-FFF2-40B4-BE49-F238E27FC236}">
                <a16:creationId xmlns:a16="http://schemas.microsoft.com/office/drawing/2014/main" id="{2F0929EF-EB76-ED6B-6472-E8282137821B}"/>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TextBox 6"/>
          <p:cNvSpPr txBox="1"/>
          <p:nvPr/>
        </p:nvSpPr>
        <p:spPr>
          <a:xfrm>
            <a:off x="3243249" y="3604617"/>
            <a:ext cx="11824361" cy="3077766"/>
          </a:xfrm>
          <a:prstGeom prst="rect">
            <a:avLst/>
          </a:prstGeom>
        </p:spPr>
        <p:txBody>
          <a:bodyPr wrap="square" lIns="0" tIns="0" rIns="0" bIns="0" rtlCol="0" anchor="t">
            <a:spAutoFit/>
          </a:bodyPr>
          <a:lstStyle/>
          <a:p>
            <a:pPr algn="ctr">
              <a:lnSpc>
                <a:spcPts val="12007"/>
              </a:lnSpc>
            </a:pPr>
            <a:r>
              <a:rPr lang="en-US" sz="11577" dirty="0" err="1">
                <a:solidFill>
                  <a:srgbClr val="FFFFFF"/>
                </a:solidFill>
                <a:latin typeface="Block Berthold" panose="02000506030000020004" pitchFamily="2" charset="0"/>
                <a:ea typeface="Berthold Block"/>
                <a:cs typeface="Berthold Block"/>
                <a:sym typeface="Berthold Block"/>
              </a:rPr>
              <a:t>Jeder</a:t>
            </a:r>
            <a:r>
              <a:rPr lang="en-US" sz="11577" dirty="0">
                <a:solidFill>
                  <a:srgbClr val="FFFFFF"/>
                </a:solidFill>
                <a:latin typeface="Block Berthold" panose="02000506030000020004" pitchFamily="2" charset="0"/>
                <a:ea typeface="Berthold Block"/>
                <a:cs typeface="Berthold Block"/>
                <a:sym typeface="Berthold Block"/>
              </a:rPr>
              <a:t> Pitch </a:t>
            </a:r>
            <a:r>
              <a:rPr lang="en-US" sz="11577" dirty="0" err="1">
                <a:solidFill>
                  <a:srgbClr val="FFFFFF"/>
                </a:solidFill>
                <a:latin typeface="Block Berthold" panose="02000506030000020004" pitchFamily="2" charset="0"/>
                <a:ea typeface="Berthold Block"/>
                <a:cs typeface="Berthold Block"/>
                <a:sym typeface="Berthold Block"/>
              </a:rPr>
              <a:t>ist</a:t>
            </a:r>
            <a:r>
              <a:rPr lang="en-US" sz="11577" dirty="0">
                <a:solidFill>
                  <a:srgbClr val="FFFFFF"/>
                </a:solidFill>
                <a:latin typeface="Block Berthold" panose="02000506030000020004" pitchFamily="2" charset="0"/>
                <a:ea typeface="Berthold Block"/>
                <a:cs typeface="Berthold Block"/>
                <a:sym typeface="Berthold Block"/>
              </a:rPr>
              <a:t> </a:t>
            </a:r>
            <a:r>
              <a:rPr lang="en-US" sz="11577" dirty="0" err="1">
                <a:solidFill>
                  <a:srgbClr val="FFFFFF"/>
                </a:solidFill>
                <a:latin typeface="Block Berthold" panose="02000506030000020004" pitchFamily="2" charset="0"/>
                <a:ea typeface="Berthold Block"/>
                <a:cs typeface="Berthold Block"/>
                <a:sym typeface="Berthold Block"/>
              </a:rPr>
              <a:t>einzigartig</a:t>
            </a:r>
            <a:endParaRPr lang="en-US" sz="11577" dirty="0">
              <a:solidFill>
                <a:srgbClr val="FFFFFF"/>
              </a:solidFill>
              <a:latin typeface="Block Berthold" panose="02000506030000020004" pitchFamily="2" charset="0"/>
              <a:ea typeface="Berthold Block"/>
              <a:cs typeface="Berthold Block"/>
              <a:sym typeface="Berthold Block"/>
            </a:endParaRPr>
          </a:p>
        </p:txBody>
      </p:sp>
      <p:grpSp>
        <p:nvGrpSpPr>
          <p:cNvPr id="8" name="Gruppieren 7">
            <a:extLst>
              <a:ext uri="{FF2B5EF4-FFF2-40B4-BE49-F238E27FC236}">
                <a16:creationId xmlns:a16="http://schemas.microsoft.com/office/drawing/2014/main" id="{5D21AE9E-7632-D156-C26F-BE8B525DE91E}"/>
              </a:ext>
            </a:extLst>
          </p:cNvPr>
          <p:cNvGrpSpPr/>
          <p:nvPr/>
        </p:nvGrpSpPr>
        <p:grpSpPr>
          <a:xfrm>
            <a:off x="6139766" y="9557093"/>
            <a:ext cx="6096000" cy="533400"/>
            <a:chOff x="6629400" y="8953500"/>
            <a:chExt cx="6096000" cy="533400"/>
          </a:xfrm>
        </p:grpSpPr>
        <p:sp>
          <p:nvSpPr>
            <p:cNvPr id="9" name="TextBox 3">
              <a:extLst>
                <a:ext uri="{FF2B5EF4-FFF2-40B4-BE49-F238E27FC236}">
                  <a16:creationId xmlns:a16="http://schemas.microsoft.com/office/drawing/2014/main" id="{050F33EE-F3DA-B2B0-F565-A79C327C7E07}"/>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0" name="Freeform 4">
              <a:extLst>
                <a:ext uri="{FF2B5EF4-FFF2-40B4-BE49-F238E27FC236}">
                  <a16:creationId xmlns:a16="http://schemas.microsoft.com/office/drawing/2014/main" id="{66A6FC02-4CD2-364E-6E74-AF94F191127D}"/>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0" y="-3810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99;g339638a1c31_0_1325">
            <a:extLst>
              <a:ext uri="{FF2B5EF4-FFF2-40B4-BE49-F238E27FC236}">
                <a16:creationId xmlns:a16="http://schemas.microsoft.com/office/drawing/2014/main" id="{66B6D280-C015-BE52-518A-253AE16F7C41}"/>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TextBox 6"/>
          <p:cNvSpPr txBox="1"/>
          <p:nvPr/>
        </p:nvSpPr>
        <p:spPr>
          <a:xfrm>
            <a:off x="2684145" y="3784829"/>
            <a:ext cx="12942570" cy="2881366"/>
          </a:xfrm>
          <a:prstGeom prst="rect">
            <a:avLst/>
          </a:prstGeom>
        </p:spPr>
        <p:txBody>
          <a:bodyPr wrap="square" lIns="0" tIns="0" rIns="0" bIns="0" rtlCol="0" anchor="t">
            <a:spAutoFit/>
          </a:bodyPr>
          <a:lstStyle/>
          <a:p>
            <a:pPr algn="ctr">
              <a:lnSpc>
                <a:spcPts val="12000"/>
              </a:lnSpc>
              <a:spcBef>
                <a:spcPct val="0"/>
              </a:spcBef>
            </a:pPr>
            <a:r>
              <a:rPr lang="en-US" sz="8800" b="1" dirty="0">
                <a:solidFill>
                  <a:srgbClr val="FEFEFF"/>
                </a:solidFill>
                <a:latin typeface="Block Berthold" panose="02000506030000020004" pitchFamily="2" charset="0"/>
                <a:ea typeface="Berthold Block"/>
                <a:cs typeface="Berthold Block"/>
                <a:sym typeface="Berthold Block"/>
              </a:rPr>
              <a:t>Was </a:t>
            </a:r>
            <a:r>
              <a:rPr lang="en-US" sz="8800" b="1" dirty="0" err="1">
                <a:solidFill>
                  <a:srgbClr val="FEFEFF"/>
                </a:solidFill>
                <a:latin typeface="Block Berthold" panose="02000506030000020004" pitchFamily="2" charset="0"/>
                <a:ea typeface="Berthold Block"/>
                <a:cs typeface="Berthold Block"/>
                <a:sym typeface="Berthold Block"/>
              </a:rPr>
              <a:t>ist</a:t>
            </a:r>
            <a:r>
              <a:rPr lang="en-US" sz="8800" b="1" dirty="0">
                <a:solidFill>
                  <a:srgbClr val="FEFEFF"/>
                </a:solidFill>
                <a:latin typeface="Block Berthold" panose="02000506030000020004" pitchFamily="2" charset="0"/>
                <a:ea typeface="Berthold Block"/>
                <a:cs typeface="Berthold Block"/>
                <a:sym typeface="Berthold Block"/>
              </a:rPr>
              <a:t> das </a:t>
            </a:r>
            <a:r>
              <a:rPr lang="en-US" sz="8800" b="1" dirty="0" err="1">
                <a:solidFill>
                  <a:srgbClr val="FEFEFF"/>
                </a:solidFill>
                <a:latin typeface="Block Berthold" panose="02000506030000020004" pitchFamily="2" charset="0"/>
                <a:ea typeface="Berthold Block"/>
                <a:cs typeface="Berthold Block"/>
                <a:sym typeface="Berthold Block"/>
              </a:rPr>
              <a:t>Ziel</a:t>
            </a:r>
            <a:r>
              <a:rPr lang="en-US" sz="8800" b="1" dirty="0">
                <a:solidFill>
                  <a:srgbClr val="FEFEFF"/>
                </a:solidFill>
                <a:latin typeface="Block Berthold" panose="02000506030000020004" pitchFamily="2" charset="0"/>
                <a:ea typeface="Berthold Block"/>
                <a:cs typeface="Berthold Block"/>
                <a:sym typeface="Berthold Block"/>
              </a:rPr>
              <a:t> von </a:t>
            </a:r>
            <a:r>
              <a:rPr lang="en-US" sz="8800" b="1" dirty="0" err="1">
                <a:solidFill>
                  <a:srgbClr val="FEFEFF"/>
                </a:solidFill>
                <a:latin typeface="Block Berthold" panose="02000506030000020004" pitchFamily="2" charset="0"/>
                <a:ea typeface="Berthold Block"/>
                <a:cs typeface="Berthold Block"/>
                <a:sym typeface="Berthold Block"/>
              </a:rPr>
              <a:t>deinem</a:t>
            </a:r>
            <a:r>
              <a:rPr lang="en-US" sz="8800" b="1" dirty="0">
                <a:solidFill>
                  <a:srgbClr val="FEFEFF"/>
                </a:solidFill>
                <a:latin typeface="Block Berthold" panose="02000506030000020004" pitchFamily="2" charset="0"/>
                <a:ea typeface="Berthold Block"/>
                <a:cs typeface="Berthold Block"/>
                <a:sym typeface="Berthold Block"/>
              </a:rPr>
              <a:t> Pitch?</a:t>
            </a:r>
          </a:p>
        </p:txBody>
      </p:sp>
      <p:grpSp>
        <p:nvGrpSpPr>
          <p:cNvPr id="8" name="Gruppieren 7">
            <a:extLst>
              <a:ext uri="{FF2B5EF4-FFF2-40B4-BE49-F238E27FC236}">
                <a16:creationId xmlns:a16="http://schemas.microsoft.com/office/drawing/2014/main" id="{1219E247-F47E-A7D6-1C47-8C14002E6E04}"/>
              </a:ext>
            </a:extLst>
          </p:cNvPr>
          <p:cNvGrpSpPr/>
          <p:nvPr/>
        </p:nvGrpSpPr>
        <p:grpSpPr>
          <a:xfrm>
            <a:off x="6139766" y="9557093"/>
            <a:ext cx="6096000" cy="533400"/>
            <a:chOff x="6629400" y="8953500"/>
            <a:chExt cx="6096000" cy="533400"/>
          </a:xfrm>
        </p:grpSpPr>
        <p:sp>
          <p:nvSpPr>
            <p:cNvPr id="9" name="TextBox 3">
              <a:extLst>
                <a:ext uri="{FF2B5EF4-FFF2-40B4-BE49-F238E27FC236}">
                  <a16:creationId xmlns:a16="http://schemas.microsoft.com/office/drawing/2014/main" id="{0B8386FD-7CB0-2678-771E-817798312A96}"/>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0" name="Freeform 4">
              <a:extLst>
                <a:ext uri="{FF2B5EF4-FFF2-40B4-BE49-F238E27FC236}">
                  <a16:creationId xmlns:a16="http://schemas.microsoft.com/office/drawing/2014/main" id="{7EDD4B7F-92FF-42B4-75CA-6E8E34699CB1}"/>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199;g339638a1c31_0_1325">
            <a:extLst>
              <a:ext uri="{FF2B5EF4-FFF2-40B4-BE49-F238E27FC236}">
                <a16:creationId xmlns:a16="http://schemas.microsoft.com/office/drawing/2014/main" id="{008A9F2E-C275-A23A-A287-3E563E71C540}"/>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TextBox 6"/>
          <p:cNvSpPr txBox="1"/>
          <p:nvPr/>
        </p:nvSpPr>
        <p:spPr>
          <a:xfrm>
            <a:off x="682332" y="2955844"/>
            <a:ext cx="17269113" cy="2242409"/>
          </a:xfrm>
          <a:prstGeom prst="rect">
            <a:avLst/>
          </a:prstGeom>
        </p:spPr>
        <p:txBody>
          <a:bodyPr wrap="square" lIns="0" tIns="0" rIns="0" bIns="0" rtlCol="0" anchor="t">
            <a:spAutoFit/>
          </a:bodyPr>
          <a:lstStyle/>
          <a:p>
            <a:pPr algn="ctr">
              <a:lnSpc>
                <a:spcPts val="21000"/>
              </a:lnSpc>
              <a:spcBef>
                <a:spcPct val="0"/>
              </a:spcBef>
            </a:pPr>
            <a:r>
              <a:rPr lang="en-US" sz="10400" b="1" dirty="0" err="1">
                <a:solidFill>
                  <a:srgbClr val="FEFEFF"/>
                </a:solidFill>
                <a:latin typeface="Block Berthold" panose="02000506030000020004" pitchFamily="2" charset="0"/>
                <a:ea typeface="Berthold Block"/>
                <a:cs typeface="Berthold Block"/>
                <a:sym typeface="Berthold Block"/>
              </a:rPr>
              <a:t>Wer</a:t>
            </a:r>
            <a:r>
              <a:rPr lang="en-US" sz="10400" b="1" dirty="0">
                <a:solidFill>
                  <a:srgbClr val="FEFEFF"/>
                </a:solidFill>
                <a:latin typeface="Block Berthold" panose="02000506030000020004" pitchFamily="2" charset="0"/>
                <a:ea typeface="Berthold Block"/>
                <a:cs typeface="Berthold Block"/>
                <a:sym typeface="Berthold Block"/>
              </a:rPr>
              <a:t> </a:t>
            </a:r>
            <a:r>
              <a:rPr lang="en-US" sz="10400" b="1" dirty="0" err="1">
                <a:solidFill>
                  <a:srgbClr val="FEFEFF"/>
                </a:solidFill>
                <a:latin typeface="Block Berthold" panose="02000506030000020004" pitchFamily="2" charset="0"/>
                <a:ea typeface="Berthold Block"/>
                <a:cs typeface="Berthold Block"/>
                <a:sym typeface="Berthold Block"/>
              </a:rPr>
              <a:t>sitzt</a:t>
            </a:r>
            <a:r>
              <a:rPr lang="en-US" sz="10400" b="1" dirty="0">
                <a:solidFill>
                  <a:srgbClr val="FEFEFF"/>
                </a:solidFill>
                <a:latin typeface="Block Berthold" panose="02000506030000020004" pitchFamily="2" charset="0"/>
                <a:ea typeface="Berthold Block"/>
                <a:cs typeface="Berthold Block"/>
                <a:sym typeface="Berthold Block"/>
              </a:rPr>
              <a:t> </a:t>
            </a:r>
            <a:r>
              <a:rPr lang="en-US" sz="10400" b="1" dirty="0" err="1">
                <a:solidFill>
                  <a:srgbClr val="FEFEFF"/>
                </a:solidFill>
                <a:latin typeface="Block Berthold" panose="02000506030000020004" pitchFamily="2" charset="0"/>
                <a:ea typeface="Berthold Block"/>
                <a:cs typeface="Berthold Block"/>
                <a:sym typeface="Berthold Block"/>
              </a:rPr>
              <a:t>im</a:t>
            </a:r>
            <a:r>
              <a:rPr lang="en-US" sz="10400" b="1" dirty="0">
                <a:solidFill>
                  <a:srgbClr val="FEFEFF"/>
                </a:solidFill>
                <a:latin typeface="Block Berthold" panose="02000506030000020004" pitchFamily="2" charset="0"/>
                <a:ea typeface="Berthold Block"/>
                <a:cs typeface="Berthold Block"/>
                <a:sym typeface="Berthold Block"/>
              </a:rPr>
              <a:t> </a:t>
            </a:r>
            <a:r>
              <a:rPr lang="en-US" sz="10400" b="1" dirty="0" err="1">
                <a:solidFill>
                  <a:srgbClr val="FEFEFF"/>
                </a:solidFill>
                <a:latin typeface="Block Berthold" panose="02000506030000020004" pitchFamily="2" charset="0"/>
                <a:ea typeface="Berthold Block"/>
                <a:cs typeface="Berthold Block"/>
                <a:sym typeface="Berthold Block"/>
              </a:rPr>
              <a:t>Publikum</a:t>
            </a:r>
            <a:r>
              <a:rPr lang="en-US" sz="10400" b="1" dirty="0">
                <a:solidFill>
                  <a:srgbClr val="FEFEFF"/>
                </a:solidFill>
                <a:latin typeface="Block Berthold" panose="02000506030000020004" pitchFamily="2" charset="0"/>
                <a:ea typeface="Berthold Block"/>
                <a:cs typeface="Berthold Block"/>
                <a:sym typeface="Berthold Block"/>
              </a:rPr>
              <a:t>?</a:t>
            </a:r>
          </a:p>
        </p:txBody>
      </p:sp>
      <p:sp>
        <p:nvSpPr>
          <p:cNvPr id="7" name="TextBox 7"/>
          <p:cNvSpPr txBox="1"/>
          <p:nvPr/>
        </p:nvSpPr>
        <p:spPr>
          <a:xfrm>
            <a:off x="2523597" y="5774198"/>
            <a:ext cx="13240806" cy="2646680"/>
          </a:xfrm>
          <a:prstGeom prst="rect">
            <a:avLst/>
          </a:prstGeom>
        </p:spPr>
        <p:txBody>
          <a:bodyPr lIns="0" tIns="0" rIns="0" bIns="0" rtlCol="0" anchor="t">
            <a:spAutoFit/>
          </a:bodyPr>
          <a:lstStyle/>
          <a:p>
            <a:pPr algn="ctr">
              <a:lnSpc>
                <a:spcPts val="5320"/>
              </a:lnSpc>
              <a:spcBef>
                <a:spcPct val="0"/>
              </a:spcBef>
            </a:pPr>
            <a:r>
              <a:rPr lang="en-US" sz="3800" dirty="0">
                <a:solidFill>
                  <a:srgbClr val="FEFEFF"/>
                </a:solidFill>
                <a:latin typeface="DM Sans"/>
                <a:ea typeface="DM Sans"/>
                <a:cs typeface="DM Sans"/>
                <a:sym typeface="DM Sans"/>
              </a:rPr>
              <a:t>(Wie </a:t>
            </a:r>
            <a:r>
              <a:rPr lang="en-US" sz="3800" dirty="0" err="1">
                <a:solidFill>
                  <a:srgbClr val="FEFEFF"/>
                </a:solidFill>
                <a:latin typeface="DM Sans"/>
                <a:ea typeface="DM Sans"/>
                <a:cs typeface="DM Sans"/>
                <a:sym typeface="DM Sans"/>
              </a:rPr>
              <a:t>viel</a:t>
            </a:r>
            <a:r>
              <a:rPr lang="en-US" sz="3800" dirty="0">
                <a:solidFill>
                  <a:srgbClr val="FEFEFF"/>
                </a:solidFill>
                <a:latin typeface="DM Sans"/>
                <a:ea typeface="DM Sans"/>
                <a:cs typeface="DM Sans"/>
                <a:sym typeface="DM Sans"/>
              </a:rPr>
              <a:t> </a:t>
            </a:r>
            <a:r>
              <a:rPr lang="en-US" sz="3800" dirty="0" err="1">
                <a:solidFill>
                  <a:srgbClr val="FEFEFF"/>
                </a:solidFill>
                <a:latin typeface="DM Sans"/>
                <a:ea typeface="DM Sans"/>
                <a:cs typeface="DM Sans"/>
                <a:sym typeface="DM Sans"/>
              </a:rPr>
              <a:t>wissen</a:t>
            </a:r>
            <a:r>
              <a:rPr lang="en-US" sz="3800" dirty="0">
                <a:solidFill>
                  <a:srgbClr val="FEFEFF"/>
                </a:solidFill>
                <a:latin typeface="DM Sans"/>
                <a:ea typeface="DM Sans"/>
                <a:cs typeface="DM Sans"/>
                <a:sym typeface="DM Sans"/>
              </a:rPr>
              <a:t> die </a:t>
            </a:r>
            <a:r>
              <a:rPr lang="en-US" sz="3800" dirty="0" err="1">
                <a:solidFill>
                  <a:srgbClr val="FEFEFF"/>
                </a:solidFill>
                <a:latin typeface="DM Sans"/>
                <a:ea typeface="DM Sans"/>
                <a:cs typeface="DM Sans"/>
                <a:sym typeface="DM Sans"/>
              </a:rPr>
              <a:t>schon</a:t>
            </a:r>
            <a:r>
              <a:rPr lang="en-US" sz="3800" dirty="0">
                <a:solidFill>
                  <a:srgbClr val="FEFEFF"/>
                </a:solidFill>
                <a:latin typeface="DM Sans"/>
                <a:ea typeface="DM Sans"/>
                <a:cs typeface="DM Sans"/>
                <a:sym typeface="DM Sans"/>
              </a:rPr>
              <a:t> </a:t>
            </a:r>
            <a:r>
              <a:rPr lang="en-US" sz="3800" dirty="0" err="1">
                <a:solidFill>
                  <a:srgbClr val="FEFEFF"/>
                </a:solidFill>
                <a:latin typeface="DM Sans"/>
                <a:ea typeface="DM Sans"/>
                <a:cs typeface="DM Sans"/>
                <a:sym typeface="DM Sans"/>
              </a:rPr>
              <a:t>über</a:t>
            </a:r>
            <a:r>
              <a:rPr lang="en-US" sz="3800" dirty="0">
                <a:solidFill>
                  <a:srgbClr val="FEFEFF"/>
                </a:solidFill>
                <a:latin typeface="DM Sans"/>
                <a:ea typeface="DM Sans"/>
                <a:cs typeface="DM Sans"/>
                <a:sym typeface="DM Sans"/>
              </a:rPr>
              <a:t> dich/</a:t>
            </a:r>
            <a:r>
              <a:rPr lang="en-US" sz="3800" dirty="0" err="1">
                <a:solidFill>
                  <a:srgbClr val="FEFEFF"/>
                </a:solidFill>
                <a:latin typeface="DM Sans"/>
                <a:ea typeface="DM Sans"/>
                <a:cs typeface="DM Sans"/>
                <a:sym typeface="DM Sans"/>
              </a:rPr>
              <a:t>dein</a:t>
            </a:r>
            <a:r>
              <a:rPr lang="en-US" sz="3800" dirty="0">
                <a:solidFill>
                  <a:srgbClr val="FEFEFF"/>
                </a:solidFill>
                <a:latin typeface="DM Sans"/>
                <a:ea typeface="DM Sans"/>
                <a:cs typeface="DM Sans"/>
                <a:sym typeface="DM Sans"/>
              </a:rPr>
              <a:t> </a:t>
            </a:r>
            <a:r>
              <a:rPr lang="en-US" sz="3800" dirty="0" err="1">
                <a:solidFill>
                  <a:srgbClr val="FEFEFF"/>
                </a:solidFill>
                <a:latin typeface="DM Sans"/>
                <a:ea typeface="DM Sans"/>
                <a:cs typeface="DM Sans"/>
                <a:sym typeface="DM Sans"/>
              </a:rPr>
              <a:t>Produkt</a:t>
            </a:r>
            <a:r>
              <a:rPr lang="en-US" sz="3800" dirty="0">
                <a:solidFill>
                  <a:srgbClr val="FEFEFF"/>
                </a:solidFill>
                <a:latin typeface="DM Sans"/>
                <a:ea typeface="DM Sans"/>
                <a:cs typeface="DM Sans"/>
                <a:sym typeface="DM Sans"/>
              </a:rPr>
              <a:t>? Was </a:t>
            </a:r>
            <a:r>
              <a:rPr lang="en-US" sz="3800" dirty="0" err="1">
                <a:solidFill>
                  <a:srgbClr val="FEFEFF"/>
                </a:solidFill>
                <a:latin typeface="DM Sans"/>
                <a:ea typeface="DM Sans"/>
                <a:cs typeface="DM Sans"/>
                <a:sym typeface="DM Sans"/>
              </a:rPr>
              <a:t>treibt</a:t>
            </a:r>
            <a:r>
              <a:rPr lang="en-US" sz="3800" dirty="0">
                <a:solidFill>
                  <a:srgbClr val="FEFEFF"/>
                </a:solidFill>
                <a:latin typeface="DM Sans"/>
                <a:ea typeface="DM Sans"/>
                <a:cs typeface="DM Sans"/>
                <a:sym typeface="DM Sans"/>
              </a:rPr>
              <a:t> </a:t>
            </a:r>
            <a:r>
              <a:rPr lang="en-US" sz="3800" dirty="0" err="1">
                <a:solidFill>
                  <a:srgbClr val="FEFEFF"/>
                </a:solidFill>
                <a:latin typeface="DM Sans"/>
                <a:ea typeface="DM Sans"/>
                <a:cs typeface="DM Sans"/>
                <a:sym typeface="DM Sans"/>
              </a:rPr>
              <a:t>sie</a:t>
            </a:r>
            <a:r>
              <a:rPr lang="en-US" sz="3800" dirty="0">
                <a:solidFill>
                  <a:srgbClr val="FEFEFF"/>
                </a:solidFill>
                <a:latin typeface="DM Sans"/>
                <a:ea typeface="DM Sans"/>
                <a:cs typeface="DM Sans"/>
                <a:sym typeface="DM Sans"/>
              </a:rPr>
              <a:t> an? </a:t>
            </a:r>
            <a:r>
              <a:rPr lang="en-US" sz="3800" dirty="0" err="1">
                <a:solidFill>
                  <a:srgbClr val="FEFEFF"/>
                </a:solidFill>
                <a:latin typeface="DM Sans"/>
                <a:ea typeface="DM Sans"/>
                <a:cs typeface="DM Sans"/>
                <a:sym typeface="DM Sans"/>
              </a:rPr>
              <a:t>Welche</a:t>
            </a:r>
            <a:r>
              <a:rPr lang="en-US" sz="3800" dirty="0">
                <a:solidFill>
                  <a:srgbClr val="FEFEFF"/>
                </a:solidFill>
                <a:latin typeface="DM Sans"/>
                <a:ea typeface="DM Sans"/>
                <a:cs typeface="DM Sans"/>
                <a:sym typeface="DM Sans"/>
              </a:rPr>
              <a:t> </a:t>
            </a:r>
            <a:r>
              <a:rPr lang="en-US" sz="3800" dirty="0" err="1">
                <a:solidFill>
                  <a:srgbClr val="FEFEFF"/>
                </a:solidFill>
                <a:latin typeface="DM Sans"/>
                <a:ea typeface="DM Sans"/>
                <a:cs typeface="DM Sans"/>
                <a:sym typeface="DM Sans"/>
              </a:rPr>
              <a:t>Sprache</a:t>
            </a:r>
            <a:r>
              <a:rPr lang="en-US" sz="3800" dirty="0">
                <a:solidFill>
                  <a:srgbClr val="FEFEFF"/>
                </a:solidFill>
                <a:latin typeface="DM Sans"/>
                <a:ea typeface="DM Sans"/>
                <a:cs typeface="DM Sans"/>
                <a:sym typeface="DM Sans"/>
              </a:rPr>
              <a:t> </a:t>
            </a:r>
            <a:r>
              <a:rPr lang="en-US" sz="3800" dirty="0" err="1">
                <a:solidFill>
                  <a:srgbClr val="FEFEFF"/>
                </a:solidFill>
                <a:latin typeface="DM Sans"/>
                <a:ea typeface="DM Sans"/>
                <a:cs typeface="DM Sans"/>
                <a:sym typeface="DM Sans"/>
              </a:rPr>
              <a:t>sprechen</a:t>
            </a:r>
            <a:r>
              <a:rPr lang="en-US" sz="3800" dirty="0">
                <a:solidFill>
                  <a:srgbClr val="FEFEFF"/>
                </a:solidFill>
                <a:latin typeface="DM Sans"/>
                <a:ea typeface="DM Sans"/>
                <a:cs typeface="DM Sans"/>
                <a:sym typeface="DM Sans"/>
              </a:rPr>
              <a:t> </a:t>
            </a:r>
            <a:r>
              <a:rPr lang="en-US" sz="3800" dirty="0" err="1">
                <a:solidFill>
                  <a:srgbClr val="FEFEFF"/>
                </a:solidFill>
                <a:latin typeface="DM Sans"/>
                <a:ea typeface="DM Sans"/>
                <a:cs typeface="DM Sans"/>
                <a:sym typeface="DM Sans"/>
              </a:rPr>
              <a:t>sie</a:t>
            </a:r>
            <a:r>
              <a:rPr lang="en-US" sz="3800" dirty="0">
                <a:solidFill>
                  <a:srgbClr val="FEFEFF"/>
                </a:solidFill>
                <a:latin typeface="DM Sans"/>
                <a:ea typeface="DM Sans"/>
                <a:cs typeface="DM Sans"/>
                <a:sym typeface="DM Sans"/>
              </a:rPr>
              <a:t> – </a:t>
            </a:r>
            <a:r>
              <a:rPr lang="en-US" sz="3800" dirty="0" err="1">
                <a:solidFill>
                  <a:srgbClr val="FEFEFF"/>
                </a:solidFill>
                <a:latin typeface="DM Sans"/>
                <a:ea typeface="DM Sans"/>
                <a:cs typeface="DM Sans"/>
                <a:sym typeface="DM Sans"/>
              </a:rPr>
              <a:t>im</a:t>
            </a:r>
            <a:r>
              <a:rPr lang="en-US" sz="3800" dirty="0">
                <a:solidFill>
                  <a:srgbClr val="FEFEFF"/>
                </a:solidFill>
                <a:latin typeface="DM Sans"/>
                <a:ea typeface="DM Sans"/>
                <a:cs typeface="DM Sans"/>
                <a:sym typeface="DM Sans"/>
              </a:rPr>
              <a:t> </a:t>
            </a:r>
            <a:r>
              <a:rPr lang="en-US" sz="3800" dirty="0" err="1">
                <a:solidFill>
                  <a:srgbClr val="FEFEFF"/>
                </a:solidFill>
                <a:latin typeface="DM Sans"/>
                <a:ea typeface="DM Sans"/>
                <a:cs typeface="DM Sans"/>
                <a:sym typeface="DM Sans"/>
              </a:rPr>
              <a:t>wörtlichen</a:t>
            </a:r>
            <a:r>
              <a:rPr lang="en-US" sz="3800" dirty="0">
                <a:solidFill>
                  <a:srgbClr val="FEFEFF"/>
                </a:solidFill>
                <a:latin typeface="DM Sans"/>
                <a:ea typeface="DM Sans"/>
                <a:cs typeface="DM Sans"/>
                <a:sym typeface="DM Sans"/>
              </a:rPr>
              <a:t> und </a:t>
            </a:r>
            <a:r>
              <a:rPr lang="en-US" sz="3800" dirty="0" err="1">
                <a:solidFill>
                  <a:srgbClr val="FEFEFF"/>
                </a:solidFill>
                <a:latin typeface="DM Sans"/>
                <a:ea typeface="DM Sans"/>
                <a:cs typeface="DM Sans"/>
                <a:sym typeface="DM Sans"/>
              </a:rPr>
              <a:t>übertragenen</a:t>
            </a:r>
            <a:r>
              <a:rPr lang="en-US" sz="3800" dirty="0">
                <a:solidFill>
                  <a:srgbClr val="FEFEFF"/>
                </a:solidFill>
                <a:latin typeface="DM Sans"/>
                <a:ea typeface="DM Sans"/>
                <a:cs typeface="DM Sans"/>
                <a:sym typeface="DM Sans"/>
              </a:rPr>
              <a:t> Sinn?)</a:t>
            </a:r>
          </a:p>
          <a:p>
            <a:pPr algn="ctr">
              <a:lnSpc>
                <a:spcPts val="5320"/>
              </a:lnSpc>
              <a:spcBef>
                <a:spcPct val="0"/>
              </a:spcBef>
            </a:pPr>
            <a:endParaRPr lang="en-US" sz="3800" dirty="0">
              <a:solidFill>
                <a:srgbClr val="FEFEFF"/>
              </a:solidFill>
              <a:latin typeface="DM Sans"/>
              <a:ea typeface="DM Sans"/>
              <a:cs typeface="DM Sans"/>
              <a:sym typeface="DM Sans"/>
            </a:endParaRPr>
          </a:p>
        </p:txBody>
      </p:sp>
      <p:grpSp>
        <p:nvGrpSpPr>
          <p:cNvPr id="9" name="Gruppieren 8">
            <a:extLst>
              <a:ext uri="{FF2B5EF4-FFF2-40B4-BE49-F238E27FC236}">
                <a16:creationId xmlns:a16="http://schemas.microsoft.com/office/drawing/2014/main" id="{7A6F4F80-5B95-53A1-BEAB-D01CE7DE0CD1}"/>
              </a:ext>
            </a:extLst>
          </p:cNvPr>
          <p:cNvGrpSpPr/>
          <p:nvPr/>
        </p:nvGrpSpPr>
        <p:grpSpPr>
          <a:xfrm>
            <a:off x="6139766" y="9557093"/>
            <a:ext cx="6096000" cy="533400"/>
            <a:chOff x="6629400" y="8953500"/>
            <a:chExt cx="6096000" cy="533400"/>
          </a:xfrm>
        </p:grpSpPr>
        <p:sp>
          <p:nvSpPr>
            <p:cNvPr id="10" name="TextBox 3">
              <a:extLst>
                <a:ext uri="{FF2B5EF4-FFF2-40B4-BE49-F238E27FC236}">
                  <a16:creationId xmlns:a16="http://schemas.microsoft.com/office/drawing/2014/main" id="{4AFC9678-5A38-33FD-427C-2E0F25E9EBD2}"/>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1" name="Freeform 4">
              <a:extLst>
                <a:ext uri="{FF2B5EF4-FFF2-40B4-BE49-F238E27FC236}">
                  <a16:creationId xmlns:a16="http://schemas.microsoft.com/office/drawing/2014/main" id="{65E94CBA-604B-E694-76D2-D484040C576E}"/>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199;g339638a1c31_0_1325">
            <a:extLst>
              <a:ext uri="{FF2B5EF4-FFF2-40B4-BE49-F238E27FC236}">
                <a16:creationId xmlns:a16="http://schemas.microsoft.com/office/drawing/2014/main" id="{AEC491CC-080B-1475-35A9-78A0C02EF1A2}"/>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TextBox 6"/>
          <p:cNvSpPr txBox="1"/>
          <p:nvPr/>
        </p:nvSpPr>
        <p:spPr>
          <a:xfrm>
            <a:off x="1028700" y="158321"/>
            <a:ext cx="16230600" cy="5053756"/>
          </a:xfrm>
          <a:prstGeom prst="rect">
            <a:avLst/>
          </a:prstGeom>
        </p:spPr>
        <p:txBody>
          <a:bodyPr wrap="square" lIns="0" tIns="0" rIns="0" bIns="0" rtlCol="0" anchor="t">
            <a:spAutoFit/>
          </a:bodyPr>
          <a:lstStyle/>
          <a:p>
            <a:pPr algn="ctr">
              <a:lnSpc>
                <a:spcPts val="21000"/>
              </a:lnSpc>
              <a:spcBef>
                <a:spcPct val="0"/>
              </a:spcBef>
            </a:pPr>
            <a:endParaRPr sz="1200" b="1" dirty="0">
              <a:latin typeface="Block Berthold" panose="02000506030000020004" pitchFamily="2" charset="0"/>
            </a:endParaRPr>
          </a:p>
          <a:p>
            <a:pPr algn="ctr">
              <a:lnSpc>
                <a:spcPts val="21000"/>
              </a:lnSpc>
              <a:spcBef>
                <a:spcPct val="0"/>
              </a:spcBef>
            </a:pPr>
            <a:r>
              <a:rPr lang="en-US" sz="9600" b="1" dirty="0">
                <a:solidFill>
                  <a:srgbClr val="FEFEFF"/>
                </a:solidFill>
                <a:latin typeface="Block Berthold" panose="02000506030000020004" pitchFamily="2" charset="0"/>
                <a:ea typeface="Berthold Block"/>
                <a:cs typeface="Berthold Block"/>
                <a:sym typeface="Berthold Block"/>
              </a:rPr>
              <a:t>In </a:t>
            </a:r>
            <a:r>
              <a:rPr lang="en-US" sz="9600" b="1" dirty="0" err="1">
                <a:solidFill>
                  <a:srgbClr val="FEFEFF"/>
                </a:solidFill>
                <a:latin typeface="Block Berthold" panose="02000506030000020004" pitchFamily="2" charset="0"/>
                <a:ea typeface="Berthold Block"/>
                <a:cs typeface="Berthold Block"/>
                <a:sym typeface="Berthold Block"/>
              </a:rPr>
              <a:t>welchem</a:t>
            </a:r>
            <a:r>
              <a:rPr lang="en-US" sz="9600" b="1" dirty="0">
                <a:solidFill>
                  <a:srgbClr val="FEFEFF"/>
                </a:solidFill>
                <a:latin typeface="Block Berthold" panose="02000506030000020004" pitchFamily="2" charset="0"/>
                <a:ea typeface="Berthold Block"/>
                <a:cs typeface="Berthold Block"/>
                <a:sym typeface="Berthold Block"/>
              </a:rPr>
              <a:t> Setup </a:t>
            </a:r>
            <a:r>
              <a:rPr lang="en-US" sz="9600" b="1" dirty="0" err="1">
                <a:solidFill>
                  <a:srgbClr val="FEFEFF"/>
                </a:solidFill>
                <a:latin typeface="Block Berthold" panose="02000506030000020004" pitchFamily="2" charset="0"/>
                <a:ea typeface="Berthold Block"/>
                <a:cs typeface="Berthold Block"/>
                <a:sym typeface="Berthold Block"/>
              </a:rPr>
              <a:t>pitchst</a:t>
            </a:r>
            <a:r>
              <a:rPr lang="en-US" sz="9600" b="1" dirty="0">
                <a:solidFill>
                  <a:srgbClr val="FEFEFF"/>
                </a:solidFill>
                <a:latin typeface="Block Berthold" panose="02000506030000020004" pitchFamily="2" charset="0"/>
                <a:ea typeface="Berthold Block"/>
                <a:cs typeface="Berthold Block"/>
                <a:sym typeface="Berthold Block"/>
              </a:rPr>
              <a:t> du?</a:t>
            </a:r>
          </a:p>
        </p:txBody>
      </p:sp>
      <p:sp>
        <p:nvSpPr>
          <p:cNvPr id="7" name="TextBox 7"/>
          <p:cNvSpPr txBox="1"/>
          <p:nvPr/>
        </p:nvSpPr>
        <p:spPr>
          <a:xfrm>
            <a:off x="667092" y="4692146"/>
            <a:ext cx="17237943" cy="1384300"/>
          </a:xfrm>
          <a:prstGeom prst="rect">
            <a:avLst/>
          </a:prstGeom>
        </p:spPr>
        <p:txBody>
          <a:bodyPr lIns="0" tIns="0" rIns="0" bIns="0" rtlCol="0" anchor="t">
            <a:spAutoFit/>
          </a:bodyPr>
          <a:lstStyle/>
          <a:p>
            <a:pPr algn="ctr">
              <a:lnSpc>
                <a:spcPts val="5599"/>
              </a:lnSpc>
              <a:spcBef>
                <a:spcPct val="0"/>
              </a:spcBef>
            </a:pPr>
            <a:endParaRPr dirty="0"/>
          </a:p>
          <a:p>
            <a:pPr algn="ctr">
              <a:lnSpc>
                <a:spcPts val="5599"/>
              </a:lnSpc>
              <a:spcBef>
                <a:spcPct val="0"/>
              </a:spcBef>
            </a:pPr>
            <a:r>
              <a:rPr lang="en-US" sz="3999" dirty="0">
                <a:solidFill>
                  <a:srgbClr val="FEFEFF"/>
                </a:solidFill>
                <a:latin typeface="DM Sans"/>
                <a:ea typeface="DM Sans"/>
                <a:cs typeface="DM Sans"/>
                <a:sym typeface="DM Sans"/>
              </a:rPr>
              <a:t>(Tech-</a:t>
            </a:r>
            <a:r>
              <a:rPr lang="en-US" sz="3999" dirty="0" err="1">
                <a:solidFill>
                  <a:srgbClr val="FEFEFF"/>
                </a:solidFill>
                <a:latin typeface="DM Sans"/>
                <a:ea typeface="DM Sans"/>
                <a:cs typeface="DM Sans"/>
                <a:sym typeface="DM Sans"/>
              </a:rPr>
              <a:t>Umfeld</a:t>
            </a:r>
            <a:r>
              <a:rPr lang="en-US" sz="3999" dirty="0">
                <a:solidFill>
                  <a:srgbClr val="FEFEFF"/>
                </a:solidFill>
                <a:latin typeface="DM Sans"/>
                <a:ea typeface="DM Sans"/>
                <a:cs typeface="DM Sans"/>
                <a:sym typeface="DM Sans"/>
              </a:rPr>
              <a:t>, </a:t>
            </a:r>
            <a:r>
              <a:rPr lang="en-US" sz="3999" dirty="0" err="1">
                <a:solidFill>
                  <a:srgbClr val="FEFEFF"/>
                </a:solidFill>
                <a:latin typeface="DM Sans"/>
                <a:ea typeface="DM Sans"/>
                <a:cs typeface="DM Sans"/>
                <a:sym typeface="DM Sans"/>
              </a:rPr>
              <a:t>Rahmenprogramm</a:t>
            </a:r>
            <a:r>
              <a:rPr lang="en-US" sz="3999" dirty="0">
                <a:solidFill>
                  <a:srgbClr val="FEFEFF"/>
                </a:solidFill>
                <a:latin typeface="DM Sans"/>
                <a:ea typeface="DM Sans"/>
                <a:cs typeface="DM Sans"/>
                <a:sym typeface="DM Sans"/>
              </a:rPr>
              <a:t>, Zeit-Slot, </a:t>
            </a:r>
            <a:r>
              <a:rPr lang="en-US" sz="3999" dirty="0" err="1">
                <a:solidFill>
                  <a:srgbClr val="FEFEFF"/>
                </a:solidFill>
                <a:latin typeface="DM Sans"/>
                <a:ea typeface="DM Sans"/>
                <a:cs typeface="DM Sans"/>
                <a:sym typeface="DM Sans"/>
              </a:rPr>
              <a:t>Beziehung</a:t>
            </a:r>
            <a:r>
              <a:rPr lang="en-US" sz="3999" dirty="0">
                <a:solidFill>
                  <a:srgbClr val="FEFEFF"/>
                </a:solidFill>
                <a:latin typeface="DM Sans"/>
                <a:ea typeface="DM Sans"/>
                <a:cs typeface="DM Sans"/>
                <a:sym typeface="DM Sans"/>
              </a:rPr>
              <a:t> </a:t>
            </a:r>
            <a:r>
              <a:rPr lang="en-US" sz="3999" dirty="0" err="1">
                <a:solidFill>
                  <a:srgbClr val="FEFEFF"/>
                </a:solidFill>
                <a:latin typeface="DM Sans"/>
                <a:ea typeface="DM Sans"/>
                <a:cs typeface="DM Sans"/>
                <a:sym typeface="DM Sans"/>
              </a:rPr>
              <a:t>zum</a:t>
            </a:r>
            <a:r>
              <a:rPr lang="en-US" sz="3999" dirty="0">
                <a:solidFill>
                  <a:srgbClr val="FEFEFF"/>
                </a:solidFill>
                <a:latin typeface="DM Sans"/>
                <a:ea typeface="DM Sans"/>
                <a:cs typeface="DM Sans"/>
                <a:sym typeface="DM Sans"/>
              </a:rPr>
              <a:t> </a:t>
            </a:r>
            <a:r>
              <a:rPr lang="en-US" sz="3999" dirty="0" err="1">
                <a:solidFill>
                  <a:srgbClr val="FEFEFF"/>
                </a:solidFill>
                <a:latin typeface="DM Sans"/>
                <a:ea typeface="DM Sans"/>
                <a:cs typeface="DM Sans"/>
                <a:sym typeface="DM Sans"/>
              </a:rPr>
              <a:t>Publikum</a:t>
            </a:r>
            <a:r>
              <a:rPr lang="en-US" sz="3999" dirty="0">
                <a:solidFill>
                  <a:srgbClr val="FEFEFF"/>
                </a:solidFill>
                <a:latin typeface="DM Sans"/>
                <a:ea typeface="DM Sans"/>
                <a:cs typeface="DM Sans"/>
                <a:sym typeface="DM Sans"/>
              </a:rPr>
              <a:t> etc.)</a:t>
            </a:r>
          </a:p>
        </p:txBody>
      </p:sp>
      <p:grpSp>
        <p:nvGrpSpPr>
          <p:cNvPr id="9" name="Gruppieren 8">
            <a:extLst>
              <a:ext uri="{FF2B5EF4-FFF2-40B4-BE49-F238E27FC236}">
                <a16:creationId xmlns:a16="http://schemas.microsoft.com/office/drawing/2014/main" id="{77497CE3-4AE8-EA19-7B15-B87251AB5C74}"/>
              </a:ext>
            </a:extLst>
          </p:cNvPr>
          <p:cNvGrpSpPr/>
          <p:nvPr/>
        </p:nvGrpSpPr>
        <p:grpSpPr>
          <a:xfrm>
            <a:off x="6139766" y="9557093"/>
            <a:ext cx="6096000" cy="533400"/>
            <a:chOff x="6629400" y="8953500"/>
            <a:chExt cx="6096000" cy="533400"/>
          </a:xfrm>
        </p:grpSpPr>
        <p:sp>
          <p:nvSpPr>
            <p:cNvPr id="10" name="TextBox 3">
              <a:extLst>
                <a:ext uri="{FF2B5EF4-FFF2-40B4-BE49-F238E27FC236}">
                  <a16:creationId xmlns:a16="http://schemas.microsoft.com/office/drawing/2014/main" id="{31A71F3F-6640-53E5-7D85-750127D5886C}"/>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1" name="Freeform 4">
              <a:extLst>
                <a:ext uri="{FF2B5EF4-FFF2-40B4-BE49-F238E27FC236}">
                  <a16:creationId xmlns:a16="http://schemas.microsoft.com/office/drawing/2014/main" id="{84288C5F-5CEB-6632-F90C-39E1553F83DB}"/>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99;g339638a1c31_0_1325">
            <a:extLst>
              <a:ext uri="{FF2B5EF4-FFF2-40B4-BE49-F238E27FC236}">
                <a16:creationId xmlns:a16="http://schemas.microsoft.com/office/drawing/2014/main" id="{AD7BFB5B-A7B7-3761-44EA-4BEC3E256F22}"/>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TextBox 6"/>
          <p:cNvSpPr txBox="1"/>
          <p:nvPr/>
        </p:nvSpPr>
        <p:spPr>
          <a:xfrm>
            <a:off x="158584" y="800785"/>
            <a:ext cx="17970832" cy="7628435"/>
          </a:xfrm>
          <a:prstGeom prst="rect">
            <a:avLst/>
          </a:prstGeom>
        </p:spPr>
        <p:txBody>
          <a:bodyPr lIns="0" tIns="0" rIns="0" bIns="0" rtlCol="0" anchor="t">
            <a:spAutoFit/>
          </a:bodyPr>
          <a:lstStyle/>
          <a:p>
            <a:pPr algn="ctr">
              <a:lnSpc>
                <a:spcPts val="21000"/>
              </a:lnSpc>
              <a:spcBef>
                <a:spcPct val="0"/>
              </a:spcBef>
            </a:pPr>
            <a:endParaRPr sz="10500" dirty="0">
              <a:latin typeface="Block Berthold" panose="02000506030000020004" pitchFamily="2" charset="0"/>
            </a:endParaRPr>
          </a:p>
          <a:p>
            <a:pPr algn="ctr">
              <a:lnSpc>
                <a:spcPts val="21000"/>
              </a:lnSpc>
              <a:spcBef>
                <a:spcPct val="0"/>
              </a:spcBef>
            </a:pPr>
            <a:r>
              <a:rPr lang="en-US" sz="10500" dirty="0">
                <a:solidFill>
                  <a:srgbClr val="FEFEFF"/>
                </a:solidFill>
                <a:latin typeface="Block Berthold" panose="02000506030000020004" pitchFamily="2" charset="0"/>
                <a:ea typeface="Berthold Block"/>
                <a:cs typeface="Berthold Block"/>
                <a:sym typeface="Berthold Block"/>
              </a:rPr>
              <a:t>Wie </a:t>
            </a:r>
            <a:r>
              <a:rPr lang="en-US" sz="10500" dirty="0" err="1">
                <a:solidFill>
                  <a:srgbClr val="FEFEFF"/>
                </a:solidFill>
                <a:latin typeface="Block Berthold" panose="02000506030000020004" pitchFamily="2" charset="0"/>
                <a:ea typeface="Berthold Block"/>
                <a:cs typeface="Berthold Block"/>
                <a:sym typeface="Berthold Block"/>
              </a:rPr>
              <a:t>willst</a:t>
            </a:r>
            <a:r>
              <a:rPr lang="en-US" sz="10500" dirty="0">
                <a:solidFill>
                  <a:srgbClr val="FEFEFF"/>
                </a:solidFill>
                <a:latin typeface="Block Berthold" panose="02000506030000020004" pitchFamily="2" charset="0"/>
                <a:ea typeface="Berthold Block"/>
                <a:cs typeface="Berthold Block"/>
                <a:sym typeface="Berthold Block"/>
              </a:rPr>
              <a:t> du </a:t>
            </a:r>
            <a:r>
              <a:rPr lang="en-US" sz="10500" dirty="0" err="1">
                <a:solidFill>
                  <a:srgbClr val="FEFEFF"/>
                </a:solidFill>
                <a:latin typeface="Block Berthold" panose="02000506030000020004" pitchFamily="2" charset="0"/>
                <a:ea typeface="Berthold Block"/>
                <a:cs typeface="Berthold Block"/>
                <a:sym typeface="Berthold Block"/>
              </a:rPr>
              <a:t>rüberkommen</a:t>
            </a:r>
            <a:r>
              <a:rPr lang="en-US" sz="10500" dirty="0">
                <a:solidFill>
                  <a:srgbClr val="FEFEFF"/>
                </a:solidFill>
                <a:latin typeface="Block Berthold" panose="02000506030000020004" pitchFamily="2" charset="0"/>
                <a:ea typeface="Berthold Block"/>
                <a:cs typeface="Berthold Block"/>
                <a:sym typeface="Berthold Block"/>
              </a:rPr>
              <a:t>?</a:t>
            </a:r>
          </a:p>
          <a:p>
            <a:pPr algn="ctr">
              <a:lnSpc>
                <a:spcPts val="21000"/>
              </a:lnSpc>
              <a:spcBef>
                <a:spcPct val="0"/>
              </a:spcBef>
            </a:pPr>
            <a:endParaRPr lang="en-US" sz="10500" dirty="0">
              <a:solidFill>
                <a:srgbClr val="FEFEFF"/>
              </a:solidFill>
              <a:latin typeface="Block Berthold" panose="02000506030000020004" pitchFamily="2" charset="0"/>
              <a:ea typeface="Berthold Block"/>
              <a:cs typeface="Berthold Block"/>
              <a:sym typeface="Berthold Block"/>
            </a:endParaRPr>
          </a:p>
        </p:txBody>
      </p:sp>
      <p:grpSp>
        <p:nvGrpSpPr>
          <p:cNvPr id="8" name="Gruppieren 7">
            <a:extLst>
              <a:ext uri="{FF2B5EF4-FFF2-40B4-BE49-F238E27FC236}">
                <a16:creationId xmlns:a16="http://schemas.microsoft.com/office/drawing/2014/main" id="{D48249CC-FF01-970F-EFBA-96056334C2C8}"/>
              </a:ext>
            </a:extLst>
          </p:cNvPr>
          <p:cNvGrpSpPr/>
          <p:nvPr/>
        </p:nvGrpSpPr>
        <p:grpSpPr>
          <a:xfrm>
            <a:off x="6139766" y="9557093"/>
            <a:ext cx="6096000" cy="533400"/>
            <a:chOff x="6629400" y="8953500"/>
            <a:chExt cx="6096000" cy="533400"/>
          </a:xfrm>
        </p:grpSpPr>
        <p:sp>
          <p:nvSpPr>
            <p:cNvPr id="9" name="TextBox 3">
              <a:extLst>
                <a:ext uri="{FF2B5EF4-FFF2-40B4-BE49-F238E27FC236}">
                  <a16:creationId xmlns:a16="http://schemas.microsoft.com/office/drawing/2014/main" id="{6964F76C-BFF4-CD3F-6516-E9BFB8FBC6CF}"/>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0" name="Freeform 4">
              <a:extLst>
                <a:ext uri="{FF2B5EF4-FFF2-40B4-BE49-F238E27FC236}">
                  <a16:creationId xmlns:a16="http://schemas.microsoft.com/office/drawing/2014/main" id="{2B4ACE20-BCB9-7812-C327-6097B74E53EE}"/>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199;g339638a1c31_0_1325">
            <a:extLst>
              <a:ext uri="{FF2B5EF4-FFF2-40B4-BE49-F238E27FC236}">
                <a16:creationId xmlns:a16="http://schemas.microsoft.com/office/drawing/2014/main" id="{DECB4E5B-AFA9-626A-4D0C-C48D93ABAAB0}"/>
              </a:ext>
            </a:extLst>
          </p:cNvPr>
          <p:cNvSpPr/>
          <p:nvPr/>
        </p:nvSpPr>
        <p:spPr>
          <a:xfrm>
            <a:off x="15240" y="0"/>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TextBox 6"/>
          <p:cNvSpPr txBox="1"/>
          <p:nvPr/>
        </p:nvSpPr>
        <p:spPr>
          <a:xfrm>
            <a:off x="1908147" y="2474283"/>
            <a:ext cx="14660585" cy="2881366"/>
          </a:xfrm>
          <a:prstGeom prst="rect">
            <a:avLst/>
          </a:prstGeom>
        </p:spPr>
        <p:txBody>
          <a:bodyPr wrap="square" lIns="0" tIns="0" rIns="0" bIns="0" rtlCol="0" anchor="t">
            <a:spAutoFit/>
          </a:bodyPr>
          <a:lstStyle/>
          <a:p>
            <a:pPr algn="ctr">
              <a:lnSpc>
                <a:spcPts val="11999"/>
              </a:lnSpc>
              <a:spcBef>
                <a:spcPct val="0"/>
              </a:spcBef>
            </a:pPr>
            <a:r>
              <a:rPr lang="en-US" sz="8800" dirty="0" err="1">
                <a:solidFill>
                  <a:srgbClr val="FEFEFF"/>
                </a:solidFill>
                <a:latin typeface="Block Berthold" panose="02000506030000020004" pitchFamily="2" charset="0"/>
                <a:ea typeface="Berthold Block"/>
                <a:cs typeface="Berthold Block"/>
                <a:sym typeface="Berthold Block"/>
              </a:rPr>
              <a:t>Nach</a:t>
            </a:r>
            <a:r>
              <a:rPr lang="en-US" sz="8800" dirty="0">
                <a:solidFill>
                  <a:srgbClr val="FEFEFF"/>
                </a:solidFill>
                <a:latin typeface="Block Berthold" panose="02000506030000020004" pitchFamily="2" charset="0"/>
                <a:ea typeface="Berthold Block"/>
                <a:cs typeface="Berthold Block"/>
                <a:sym typeface="Berthold Block"/>
              </a:rPr>
              <a:t> </a:t>
            </a:r>
            <a:r>
              <a:rPr lang="en-US" sz="8800" dirty="0" err="1">
                <a:solidFill>
                  <a:srgbClr val="FEFEFF"/>
                </a:solidFill>
                <a:latin typeface="Block Berthold" panose="02000506030000020004" pitchFamily="2" charset="0"/>
                <a:ea typeface="Berthold Block"/>
                <a:cs typeface="Berthold Block"/>
                <a:sym typeface="Berthold Block"/>
              </a:rPr>
              <a:t>welchen</a:t>
            </a:r>
            <a:r>
              <a:rPr lang="en-US" sz="8800" dirty="0">
                <a:solidFill>
                  <a:srgbClr val="FEFEFF"/>
                </a:solidFill>
                <a:latin typeface="Block Berthold" panose="02000506030000020004" pitchFamily="2" charset="0"/>
                <a:ea typeface="Berthold Block"/>
                <a:cs typeface="Berthold Block"/>
                <a:sym typeface="Berthold Block"/>
              </a:rPr>
              <a:t> </a:t>
            </a:r>
            <a:r>
              <a:rPr lang="en-US" sz="8800" dirty="0" err="1">
                <a:solidFill>
                  <a:srgbClr val="FEFEFF"/>
                </a:solidFill>
                <a:latin typeface="Block Berthold" panose="02000506030000020004" pitchFamily="2" charset="0"/>
                <a:ea typeface="Berthold Block"/>
                <a:cs typeface="Berthold Block"/>
                <a:sym typeface="Berthold Block"/>
              </a:rPr>
              <a:t>Kriterien</a:t>
            </a:r>
            <a:r>
              <a:rPr lang="en-US" sz="8800" dirty="0">
                <a:solidFill>
                  <a:srgbClr val="FEFEFF"/>
                </a:solidFill>
                <a:latin typeface="Block Berthold" panose="02000506030000020004" pitchFamily="2" charset="0"/>
                <a:ea typeface="Berthold Block"/>
                <a:cs typeface="Berthold Block"/>
                <a:sym typeface="Berthold Block"/>
              </a:rPr>
              <a:t> </a:t>
            </a:r>
            <a:r>
              <a:rPr lang="en-US" sz="8800" dirty="0" err="1">
                <a:solidFill>
                  <a:srgbClr val="FEFEFF"/>
                </a:solidFill>
                <a:latin typeface="Block Berthold" panose="02000506030000020004" pitchFamily="2" charset="0"/>
                <a:ea typeface="Berthold Block"/>
                <a:cs typeface="Berthold Block"/>
                <a:sym typeface="Berthold Block"/>
              </a:rPr>
              <a:t>wird</a:t>
            </a:r>
            <a:r>
              <a:rPr lang="en-US" sz="8800" dirty="0">
                <a:solidFill>
                  <a:srgbClr val="FEFEFF"/>
                </a:solidFill>
                <a:latin typeface="Block Berthold" panose="02000506030000020004" pitchFamily="2" charset="0"/>
                <a:ea typeface="Berthold Block"/>
                <a:cs typeface="Berthold Block"/>
                <a:sym typeface="Berthold Block"/>
              </a:rPr>
              <a:t> der Pitch </a:t>
            </a:r>
            <a:r>
              <a:rPr lang="en-US" sz="8800" dirty="0" err="1">
                <a:solidFill>
                  <a:srgbClr val="FEFEFF"/>
                </a:solidFill>
                <a:latin typeface="Block Berthold" panose="02000506030000020004" pitchFamily="2" charset="0"/>
                <a:ea typeface="Berthold Block"/>
                <a:cs typeface="Berthold Block"/>
                <a:sym typeface="Berthold Block"/>
              </a:rPr>
              <a:t>bewertet</a:t>
            </a:r>
            <a:r>
              <a:rPr lang="en-US" sz="8800" dirty="0">
                <a:solidFill>
                  <a:srgbClr val="FEFEFF"/>
                </a:solidFill>
                <a:latin typeface="Block Berthold" panose="02000506030000020004" pitchFamily="2" charset="0"/>
                <a:ea typeface="Berthold Block"/>
                <a:cs typeface="Berthold Block"/>
                <a:sym typeface="Berthold Block"/>
              </a:rPr>
              <a:t>?</a:t>
            </a:r>
          </a:p>
        </p:txBody>
      </p:sp>
      <p:sp>
        <p:nvSpPr>
          <p:cNvPr id="7" name="TextBox 7"/>
          <p:cNvSpPr txBox="1"/>
          <p:nvPr/>
        </p:nvSpPr>
        <p:spPr>
          <a:xfrm>
            <a:off x="3011529" y="5685006"/>
            <a:ext cx="12318281" cy="679450"/>
          </a:xfrm>
          <a:prstGeom prst="rect">
            <a:avLst/>
          </a:prstGeom>
        </p:spPr>
        <p:txBody>
          <a:bodyPr lIns="0" tIns="0" rIns="0" bIns="0" rtlCol="0" anchor="t">
            <a:spAutoFit/>
          </a:bodyPr>
          <a:lstStyle/>
          <a:p>
            <a:pPr algn="ctr">
              <a:lnSpc>
                <a:spcPts val="5599"/>
              </a:lnSpc>
              <a:spcBef>
                <a:spcPct val="0"/>
              </a:spcBef>
            </a:pPr>
            <a:r>
              <a:rPr lang="en-US" sz="3999" dirty="0">
                <a:solidFill>
                  <a:srgbClr val="FEFEFF"/>
                </a:solidFill>
                <a:latin typeface="DM Sans"/>
                <a:ea typeface="DM Sans"/>
                <a:cs typeface="DM Sans"/>
                <a:sym typeface="DM Sans"/>
              </a:rPr>
              <a:t>(</a:t>
            </a:r>
            <a:r>
              <a:rPr lang="en-US" sz="3999" dirty="0" err="1">
                <a:solidFill>
                  <a:srgbClr val="FEFEFF"/>
                </a:solidFill>
                <a:latin typeface="DM Sans"/>
                <a:ea typeface="DM Sans"/>
                <a:cs typeface="DM Sans"/>
                <a:sym typeface="DM Sans"/>
              </a:rPr>
              <a:t>Worauf</a:t>
            </a:r>
            <a:r>
              <a:rPr lang="en-US" sz="3999" dirty="0">
                <a:solidFill>
                  <a:srgbClr val="FEFEFF"/>
                </a:solidFill>
                <a:latin typeface="DM Sans"/>
                <a:ea typeface="DM Sans"/>
                <a:cs typeface="DM Sans"/>
                <a:sym typeface="DM Sans"/>
              </a:rPr>
              <a:t> </a:t>
            </a:r>
            <a:r>
              <a:rPr lang="en-US" sz="3999" dirty="0" err="1">
                <a:solidFill>
                  <a:srgbClr val="FEFEFF"/>
                </a:solidFill>
                <a:latin typeface="DM Sans"/>
                <a:ea typeface="DM Sans"/>
                <a:cs typeface="DM Sans"/>
                <a:sym typeface="DM Sans"/>
              </a:rPr>
              <a:t>achtet</a:t>
            </a:r>
            <a:r>
              <a:rPr lang="en-US" sz="3999" dirty="0">
                <a:solidFill>
                  <a:srgbClr val="FEFEFF"/>
                </a:solidFill>
                <a:latin typeface="DM Sans"/>
                <a:ea typeface="DM Sans"/>
                <a:cs typeface="DM Sans"/>
                <a:sym typeface="DM Sans"/>
              </a:rPr>
              <a:t> die Jury </a:t>
            </a:r>
            <a:r>
              <a:rPr lang="en-US" sz="3999" dirty="0" err="1">
                <a:solidFill>
                  <a:srgbClr val="FEFEFF"/>
                </a:solidFill>
                <a:latin typeface="DM Sans"/>
                <a:ea typeface="DM Sans"/>
                <a:cs typeface="DM Sans"/>
                <a:sym typeface="DM Sans"/>
              </a:rPr>
              <a:t>oder</a:t>
            </a:r>
            <a:r>
              <a:rPr lang="en-US" sz="3999" dirty="0">
                <a:solidFill>
                  <a:srgbClr val="FEFEFF"/>
                </a:solidFill>
                <a:latin typeface="DM Sans"/>
                <a:ea typeface="DM Sans"/>
                <a:cs typeface="DM Sans"/>
                <a:sym typeface="DM Sans"/>
              </a:rPr>
              <a:t> das </a:t>
            </a:r>
            <a:r>
              <a:rPr lang="en-US" sz="3999" dirty="0" err="1">
                <a:solidFill>
                  <a:srgbClr val="FEFEFF"/>
                </a:solidFill>
                <a:latin typeface="DM Sans"/>
                <a:ea typeface="DM Sans"/>
                <a:cs typeface="DM Sans"/>
                <a:sym typeface="DM Sans"/>
              </a:rPr>
              <a:t>Publikum</a:t>
            </a:r>
            <a:r>
              <a:rPr lang="en-US" sz="3999" dirty="0">
                <a:solidFill>
                  <a:srgbClr val="FEFEFF"/>
                </a:solidFill>
                <a:latin typeface="DM Sans"/>
                <a:ea typeface="DM Sans"/>
                <a:cs typeface="DM Sans"/>
                <a:sym typeface="DM Sans"/>
              </a:rPr>
              <a:t> </a:t>
            </a:r>
            <a:r>
              <a:rPr lang="en-US" sz="3999" dirty="0" err="1">
                <a:solidFill>
                  <a:srgbClr val="FEFEFF"/>
                </a:solidFill>
                <a:latin typeface="DM Sans"/>
                <a:ea typeface="DM Sans"/>
                <a:cs typeface="DM Sans"/>
                <a:sym typeface="DM Sans"/>
              </a:rPr>
              <a:t>konkret</a:t>
            </a:r>
            <a:r>
              <a:rPr lang="en-US" sz="3999" dirty="0">
                <a:solidFill>
                  <a:srgbClr val="FEFEFF"/>
                </a:solidFill>
                <a:latin typeface="DM Sans"/>
                <a:ea typeface="DM Sans"/>
                <a:cs typeface="DM Sans"/>
                <a:sym typeface="DM Sans"/>
              </a:rPr>
              <a:t>?)</a:t>
            </a:r>
          </a:p>
        </p:txBody>
      </p:sp>
      <p:grpSp>
        <p:nvGrpSpPr>
          <p:cNvPr id="9" name="Gruppieren 8">
            <a:extLst>
              <a:ext uri="{FF2B5EF4-FFF2-40B4-BE49-F238E27FC236}">
                <a16:creationId xmlns:a16="http://schemas.microsoft.com/office/drawing/2014/main" id="{EB58802F-C7DE-E3C9-8A49-3BABB76A1744}"/>
              </a:ext>
            </a:extLst>
          </p:cNvPr>
          <p:cNvGrpSpPr/>
          <p:nvPr/>
        </p:nvGrpSpPr>
        <p:grpSpPr>
          <a:xfrm>
            <a:off x="6139766" y="9557093"/>
            <a:ext cx="6096000" cy="533400"/>
            <a:chOff x="6629400" y="8953500"/>
            <a:chExt cx="6096000" cy="533400"/>
          </a:xfrm>
        </p:grpSpPr>
        <p:sp>
          <p:nvSpPr>
            <p:cNvPr id="10" name="TextBox 3">
              <a:extLst>
                <a:ext uri="{FF2B5EF4-FFF2-40B4-BE49-F238E27FC236}">
                  <a16:creationId xmlns:a16="http://schemas.microsoft.com/office/drawing/2014/main" id="{0AC46EE7-872B-AE9A-96D7-E96A3847BA05}"/>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1" name="Freeform 4">
              <a:extLst>
                <a:ext uri="{FF2B5EF4-FFF2-40B4-BE49-F238E27FC236}">
                  <a16:creationId xmlns:a16="http://schemas.microsoft.com/office/drawing/2014/main" id="{8496FD7B-EB73-BA5D-CBCE-6EAC4B2B1A0B}"/>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40D48-37B9-3558-9B79-E55993751AE0}"/>
            </a:ext>
          </a:extLst>
        </p:cNvPr>
        <p:cNvGrpSpPr/>
        <p:nvPr/>
      </p:nvGrpSpPr>
      <p:grpSpPr>
        <a:xfrm>
          <a:off x="0" y="0"/>
          <a:ext cx="0" cy="0"/>
          <a:chOff x="0" y="0"/>
          <a:chExt cx="0" cy="0"/>
        </a:xfrm>
      </p:grpSpPr>
      <p:sp>
        <p:nvSpPr>
          <p:cNvPr id="8" name="Google Shape;1199;g339638a1c31_0_1325">
            <a:extLst>
              <a:ext uri="{FF2B5EF4-FFF2-40B4-BE49-F238E27FC236}">
                <a16:creationId xmlns:a16="http://schemas.microsoft.com/office/drawing/2014/main" id="{FCF217E3-ED42-BE3C-D6C3-41DE3AAD6929}"/>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a:extLst>
              <a:ext uri="{FF2B5EF4-FFF2-40B4-BE49-F238E27FC236}">
                <a16:creationId xmlns:a16="http://schemas.microsoft.com/office/drawing/2014/main" id="{ECD471EA-57DC-D1CD-3EE0-FFD75FE99912}"/>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a:extLst>
              <a:ext uri="{FF2B5EF4-FFF2-40B4-BE49-F238E27FC236}">
                <a16:creationId xmlns:a16="http://schemas.microsoft.com/office/drawing/2014/main" id="{A51B9162-45EE-7EB3-427C-444C8D9DE05E}"/>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a:extLst>
              <a:ext uri="{FF2B5EF4-FFF2-40B4-BE49-F238E27FC236}">
                <a16:creationId xmlns:a16="http://schemas.microsoft.com/office/drawing/2014/main" id="{A614D4CA-638F-07D4-2E95-0E1E73C003E3}"/>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a:extLst>
              <a:ext uri="{FF2B5EF4-FFF2-40B4-BE49-F238E27FC236}">
                <a16:creationId xmlns:a16="http://schemas.microsoft.com/office/drawing/2014/main" id="{35F1F11D-8290-2053-9143-2D81A5946E48}"/>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pic>
        <p:nvPicPr>
          <p:cNvPr id="9" name="Picture 8">
            <a:extLst>
              <a:ext uri="{FF2B5EF4-FFF2-40B4-BE49-F238E27FC236}">
                <a16:creationId xmlns:a16="http://schemas.microsoft.com/office/drawing/2014/main" id="{2BB84E87-9476-C9BE-C67C-D70AC73B4BEF}"/>
              </a:ext>
            </a:extLst>
          </p:cNvPr>
          <p:cNvPicPr>
            <a:picLocks noChangeAspect="1"/>
          </p:cNvPicPr>
          <p:nvPr/>
        </p:nvPicPr>
        <p:blipFill>
          <a:blip r:embed="rId11"/>
          <a:stretch>
            <a:fillRect/>
          </a:stretch>
        </p:blipFill>
        <p:spPr>
          <a:xfrm>
            <a:off x="3819525" y="2857500"/>
            <a:ext cx="10648950" cy="4292600"/>
          </a:xfrm>
          <a:prstGeom prst="rect">
            <a:avLst/>
          </a:prstGeom>
        </p:spPr>
      </p:pic>
      <p:grpSp>
        <p:nvGrpSpPr>
          <p:cNvPr id="6" name="Gruppieren 5">
            <a:extLst>
              <a:ext uri="{FF2B5EF4-FFF2-40B4-BE49-F238E27FC236}">
                <a16:creationId xmlns:a16="http://schemas.microsoft.com/office/drawing/2014/main" id="{BC6D7667-C65A-6D5D-FE58-7C85D090FD15}"/>
              </a:ext>
            </a:extLst>
          </p:cNvPr>
          <p:cNvGrpSpPr/>
          <p:nvPr/>
        </p:nvGrpSpPr>
        <p:grpSpPr>
          <a:xfrm>
            <a:off x="6139766" y="9557093"/>
            <a:ext cx="6096000" cy="533400"/>
            <a:chOff x="6629400" y="8953500"/>
            <a:chExt cx="6096000" cy="533400"/>
          </a:xfrm>
        </p:grpSpPr>
        <p:sp>
          <p:nvSpPr>
            <p:cNvPr id="7" name="TextBox 3">
              <a:extLst>
                <a:ext uri="{FF2B5EF4-FFF2-40B4-BE49-F238E27FC236}">
                  <a16:creationId xmlns:a16="http://schemas.microsoft.com/office/drawing/2014/main" id="{25B94EA9-8FBF-98D6-F902-DB692D66BAB5}"/>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0" name="Freeform 4">
              <a:extLst>
                <a:ext uri="{FF2B5EF4-FFF2-40B4-BE49-F238E27FC236}">
                  <a16:creationId xmlns:a16="http://schemas.microsoft.com/office/drawing/2014/main" id="{03ED6651-DB21-3950-5B46-B1C1051D8D3B}"/>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extLst>
      <p:ext uri="{BB962C8B-B14F-4D97-AF65-F5344CB8AC3E}">
        <p14:creationId xmlns:p14="http://schemas.microsoft.com/office/powerpoint/2010/main" val="2282242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F4B03-F67F-FDBA-91D6-2B2081CECE1C}"/>
            </a:ext>
          </a:extLst>
        </p:cNvPr>
        <p:cNvGrpSpPr/>
        <p:nvPr/>
      </p:nvGrpSpPr>
      <p:grpSpPr>
        <a:xfrm>
          <a:off x="0" y="0"/>
          <a:ext cx="0" cy="0"/>
          <a:chOff x="0" y="0"/>
          <a:chExt cx="0" cy="0"/>
        </a:xfrm>
      </p:grpSpPr>
      <p:sp>
        <p:nvSpPr>
          <p:cNvPr id="8" name="Google Shape;1199;g339638a1c31_0_1325">
            <a:extLst>
              <a:ext uri="{FF2B5EF4-FFF2-40B4-BE49-F238E27FC236}">
                <a16:creationId xmlns:a16="http://schemas.microsoft.com/office/drawing/2014/main" id="{188CB612-690B-A1F3-4094-8B018C311AB5}"/>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a:extLst>
              <a:ext uri="{FF2B5EF4-FFF2-40B4-BE49-F238E27FC236}">
                <a16:creationId xmlns:a16="http://schemas.microsoft.com/office/drawing/2014/main" id="{C80E8B15-CEC3-3E1C-C5C7-B958BC0ADACA}"/>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a:extLst>
              <a:ext uri="{FF2B5EF4-FFF2-40B4-BE49-F238E27FC236}">
                <a16:creationId xmlns:a16="http://schemas.microsoft.com/office/drawing/2014/main" id="{C763FAB2-6A9C-8C1E-9E1F-629711997B2F}"/>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a:extLst>
              <a:ext uri="{FF2B5EF4-FFF2-40B4-BE49-F238E27FC236}">
                <a16:creationId xmlns:a16="http://schemas.microsoft.com/office/drawing/2014/main" id="{831D0703-D8B1-2261-D5B0-3BB16B333C0F}"/>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a:extLst>
              <a:ext uri="{FF2B5EF4-FFF2-40B4-BE49-F238E27FC236}">
                <a16:creationId xmlns:a16="http://schemas.microsoft.com/office/drawing/2014/main" id="{CDFFF622-D92D-527D-DFF4-25BCEE1EABB0}"/>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7" name="TextBox 7">
            <a:extLst>
              <a:ext uri="{FF2B5EF4-FFF2-40B4-BE49-F238E27FC236}">
                <a16:creationId xmlns:a16="http://schemas.microsoft.com/office/drawing/2014/main" id="{A151FFC1-ACA0-90D6-F5D4-8D931FF7C420}"/>
              </a:ext>
            </a:extLst>
          </p:cNvPr>
          <p:cNvSpPr txBox="1"/>
          <p:nvPr/>
        </p:nvSpPr>
        <p:spPr>
          <a:xfrm>
            <a:off x="3308259" y="5510192"/>
            <a:ext cx="12318281" cy="679450"/>
          </a:xfrm>
          <a:prstGeom prst="rect">
            <a:avLst/>
          </a:prstGeom>
        </p:spPr>
        <p:txBody>
          <a:bodyPr lIns="0" tIns="0" rIns="0" bIns="0" rtlCol="0" anchor="t">
            <a:spAutoFit/>
          </a:bodyPr>
          <a:lstStyle/>
          <a:p>
            <a:pPr algn="ctr">
              <a:lnSpc>
                <a:spcPts val="5599"/>
              </a:lnSpc>
              <a:spcBef>
                <a:spcPct val="0"/>
              </a:spcBef>
            </a:pPr>
            <a:endParaRPr lang="en-US" sz="3999" dirty="0">
              <a:solidFill>
                <a:srgbClr val="FEFEFF"/>
              </a:solidFill>
              <a:latin typeface="DM Sans"/>
              <a:ea typeface="DM Sans"/>
              <a:cs typeface="DM Sans"/>
              <a:sym typeface="DM Sans"/>
            </a:endParaRPr>
          </a:p>
        </p:txBody>
      </p:sp>
      <p:pic>
        <p:nvPicPr>
          <p:cNvPr id="6" name="Picture 5">
            <a:extLst>
              <a:ext uri="{FF2B5EF4-FFF2-40B4-BE49-F238E27FC236}">
                <a16:creationId xmlns:a16="http://schemas.microsoft.com/office/drawing/2014/main" id="{A0987C44-6307-5BAF-6CE4-3B37BCA9ADB9}"/>
              </a:ext>
            </a:extLst>
          </p:cNvPr>
          <p:cNvPicPr>
            <a:picLocks noChangeAspect="1"/>
          </p:cNvPicPr>
          <p:nvPr/>
        </p:nvPicPr>
        <p:blipFill>
          <a:blip r:embed="rId11"/>
          <a:stretch>
            <a:fillRect/>
          </a:stretch>
        </p:blipFill>
        <p:spPr>
          <a:xfrm>
            <a:off x="4182688" y="2581275"/>
            <a:ext cx="9922624" cy="5124450"/>
          </a:xfrm>
          <a:prstGeom prst="rect">
            <a:avLst/>
          </a:prstGeom>
        </p:spPr>
      </p:pic>
      <p:grpSp>
        <p:nvGrpSpPr>
          <p:cNvPr id="9" name="Gruppieren 8">
            <a:extLst>
              <a:ext uri="{FF2B5EF4-FFF2-40B4-BE49-F238E27FC236}">
                <a16:creationId xmlns:a16="http://schemas.microsoft.com/office/drawing/2014/main" id="{6C1B6E81-7AC5-AA3A-2DBC-25A0A0028846}"/>
              </a:ext>
            </a:extLst>
          </p:cNvPr>
          <p:cNvGrpSpPr/>
          <p:nvPr/>
        </p:nvGrpSpPr>
        <p:grpSpPr>
          <a:xfrm>
            <a:off x="6139766" y="9557093"/>
            <a:ext cx="6096000" cy="533400"/>
            <a:chOff x="6629400" y="8953500"/>
            <a:chExt cx="6096000" cy="533400"/>
          </a:xfrm>
        </p:grpSpPr>
        <p:sp>
          <p:nvSpPr>
            <p:cNvPr id="10" name="TextBox 3">
              <a:extLst>
                <a:ext uri="{FF2B5EF4-FFF2-40B4-BE49-F238E27FC236}">
                  <a16:creationId xmlns:a16="http://schemas.microsoft.com/office/drawing/2014/main" id="{09C69CEA-F5A7-D7BE-CBD0-E76B61A3000D}"/>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1" name="Freeform 4">
              <a:extLst>
                <a:ext uri="{FF2B5EF4-FFF2-40B4-BE49-F238E27FC236}">
                  <a16:creationId xmlns:a16="http://schemas.microsoft.com/office/drawing/2014/main" id="{F804299D-D471-5217-DC42-66FA96DAB400}"/>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extLst>
      <p:ext uri="{BB962C8B-B14F-4D97-AF65-F5344CB8AC3E}">
        <p14:creationId xmlns:p14="http://schemas.microsoft.com/office/powerpoint/2010/main" val="2915804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EA0A3-DCE0-FD7A-96B8-69EDC8AB0AA4}"/>
            </a:ext>
          </a:extLst>
        </p:cNvPr>
        <p:cNvGrpSpPr/>
        <p:nvPr/>
      </p:nvGrpSpPr>
      <p:grpSpPr>
        <a:xfrm>
          <a:off x="0" y="0"/>
          <a:ext cx="0" cy="0"/>
          <a:chOff x="0" y="0"/>
          <a:chExt cx="0" cy="0"/>
        </a:xfrm>
      </p:grpSpPr>
      <p:sp>
        <p:nvSpPr>
          <p:cNvPr id="8" name="Google Shape;1199;g339638a1c31_0_1325">
            <a:extLst>
              <a:ext uri="{FF2B5EF4-FFF2-40B4-BE49-F238E27FC236}">
                <a16:creationId xmlns:a16="http://schemas.microsoft.com/office/drawing/2014/main" id="{C5033891-D465-0C58-4DDD-2EDB7981CF8E}"/>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a:extLst>
              <a:ext uri="{FF2B5EF4-FFF2-40B4-BE49-F238E27FC236}">
                <a16:creationId xmlns:a16="http://schemas.microsoft.com/office/drawing/2014/main" id="{1A461D83-047E-A806-CDD7-AB35F416D0AD}"/>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a:extLst>
              <a:ext uri="{FF2B5EF4-FFF2-40B4-BE49-F238E27FC236}">
                <a16:creationId xmlns:a16="http://schemas.microsoft.com/office/drawing/2014/main" id="{6EC1117D-98E8-A439-6E30-397A9EAF287B}"/>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a:extLst>
              <a:ext uri="{FF2B5EF4-FFF2-40B4-BE49-F238E27FC236}">
                <a16:creationId xmlns:a16="http://schemas.microsoft.com/office/drawing/2014/main" id="{8D9D5CCE-DB93-0A87-E91A-DC8DF73F501B}"/>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a:extLst>
              <a:ext uri="{FF2B5EF4-FFF2-40B4-BE49-F238E27FC236}">
                <a16:creationId xmlns:a16="http://schemas.microsoft.com/office/drawing/2014/main" id="{FA4DE71E-5A03-DA06-2FFC-4A3FFFE55EC0}"/>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7" name="TextBox 7">
            <a:extLst>
              <a:ext uri="{FF2B5EF4-FFF2-40B4-BE49-F238E27FC236}">
                <a16:creationId xmlns:a16="http://schemas.microsoft.com/office/drawing/2014/main" id="{FDC2207B-29CB-BCC8-A729-EED3377F0A00}"/>
              </a:ext>
            </a:extLst>
          </p:cNvPr>
          <p:cNvSpPr txBox="1"/>
          <p:nvPr/>
        </p:nvSpPr>
        <p:spPr>
          <a:xfrm>
            <a:off x="3308259" y="5510192"/>
            <a:ext cx="12318281" cy="679450"/>
          </a:xfrm>
          <a:prstGeom prst="rect">
            <a:avLst/>
          </a:prstGeom>
        </p:spPr>
        <p:txBody>
          <a:bodyPr lIns="0" tIns="0" rIns="0" bIns="0" rtlCol="0" anchor="t">
            <a:spAutoFit/>
          </a:bodyPr>
          <a:lstStyle/>
          <a:p>
            <a:pPr algn="ctr">
              <a:lnSpc>
                <a:spcPts val="5599"/>
              </a:lnSpc>
              <a:spcBef>
                <a:spcPct val="0"/>
              </a:spcBef>
            </a:pPr>
            <a:endParaRPr lang="en-US" sz="3999" dirty="0">
              <a:solidFill>
                <a:srgbClr val="FEFEFF"/>
              </a:solidFill>
              <a:latin typeface="DM Sans"/>
              <a:ea typeface="DM Sans"/>
              <a:cs typeface="DM Sans"/>
              <a:sym typeface="DM Sans"/>
            </a:endParaRPr>
          </a:p>
        </p:txBody>
      </p:sp>
      <p:pic>
        <p:nvPicPr>
          <p:cNvPr id="6" name="Picture 5">
            <a:extLst>
              <a:ext uri="{FF2B5EF4-FFF2-40B4-BE49-F238E27FC236}">
                <a16:creationId xmlns:a16="http://schemas.microsoft.com/office/drawing/2014/main" id="{94041CA6-6E97-8B73-96B3-6AADE138695C}"/>
              </a:ext>
            </a:extLst>
          </p:cNvPr>
          <p:cNvPicPr>
            <a:picLocks noChangeAspect="1"/>
          </p:cNvPicPr>
          <p:nvPr/>
        </p:nvPicPr>
        <p:blipFill>
          <a:blip r:embed="rId11"/>
          <a:stretch>
            <a:fillRect/>
          </a:stretch>
        </p:blipFill>
        <p:spPr>
          <a:xfrm>
            <a:off x="2410609" y="2933700"/>
            <a:ext cx="13466782" cy="4419600"/>
          </a:xfrm>
          <a:prstGeom prst="rect">
            <a:avLst/>
          </a:prstGeom>
        </p:spPr>
      </p:pic>
      <p:grpSp>
        <p:nvGrpSpPr>
          <p:cNvPr id="9" name="Gruppieren 8">
            <a:extLst>
              <a:ext uri="{FF2B5EF4-FFF2-40B4-BE49-F238E27FC236}">
                <a16:creationId xmlns:a16="http://schemas.microsoft.com/office/drawing/2014/main" id="{4FF3736E-296A-4411-4F88-C62A98AF5AAC}"/>
              </a:ext>
            </a:extLst>
          </p:cNvPr>
          <p:cNvGrpSpPr/>
          <p:nvPr/>
        </p:nvGrpSpPr>
        <p:grpSpPr>
          <a:xfrm>
            <a:off x="6139766" y="9557093"/>
            <a:ext cx="6096000" cy="533400"/>
            <a:chOff x="6629400" y="8953500"/>
            <a:chExt cx="6096000" cy="533400"/>
          </a:xfrm>
        </p:grpSpPr>
        <p:sp>
          <p:nvSpPr>
            <p:cNvPr id="10" name="TextBox 3">
              <a:extLst>
                <a:ext uri="{FF2B5EF4-FFF2-40B4-BE49-F238E27FC236}">
                  <a16:creationId xmlns:a16="http://schemas.microsoft.com/office/drawing/2014/main" id="{ED7976C9-34A7-25BF-2C80-DBE38EE4E3A1}"/>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1" name="Freeform 4">
              <a:extLst>
                <a:ext uri="{FF2B5EF4-FFF2-40B4-BE49-F238E27FC236}">
                  <a16:creationId xmlns:a16="http://schemas.microsoft.com/office/drawing/2014/main" id="{58A4C4A0-7C73-693F-26DC-AF48F83A889A}"/>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extLst>
      <p:ext uri="{BB962C8B-B14F-4D97-AF65-F5344CB8AC3E}">
        <p14:creationId xmlns:p14="http://schemas.microsoft.com/office/powerpoint/2010/main" val="2023279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EDDB0-746C-675E-E3A6-C75E4E56F2F6}"/>
            </a:ext>
          </a:extLst>
        </p:cNvPr>
        <p:cNvGrpSpPr/>
        <p:nvPr/>
      </p:nvGrpSpPr>
      <p:grpSpPr>
        <a:xfrm>
          <a:off x="0" y="0"/>
          <a:ext cx="0" cy="0"/>
          <a:chOff x="0" y="0"/>
          <a:chExt cx="0" cy="0"/>
        </a:xfrm>
      </p:grpSpPr>
      <p:sp>
        <p:nvSpPr>
          <p:cNvPr id="8" name="Google Shape;1199;g339638a1c31_0_1325">
            <a:extLst>
              <a:ext uri="{FF2B5EF4-FFF2-40B4-BE49-F238E27FC236}">
                <a16:creationId xmlns:a16="http://schemas.microsoft.com/office/drawing/2014/main" id="{AE119FE9-C759-98F0-C9BA-62CBF61BFEAB}"/>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a:extLst>
              <a:ext uri="{FF2B5EF4-FFF2-40B4-BE49-F238E27FC236}">
                <a16:creationId xmlns:a16="http://schemas.microsoft.com/office/drawing/2014/main" id="{89D1CACF-0F52-EC1F-024B-7A75F5C3B8D4}"/>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a:extLst>
              <a:ext uri="{FF2B5EF4-FFF2-40B4-BE49-F238E27FC236}">
                <a16:creationId xmlns:a16="http://schemas.microsoft.com/office/drawing/2014/main" id="{969212E6-39C9-FEF1-754C-89D90694B1F8}"/>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a:extLst>
              <a:ext uri="{FF2B5EF4-FFF2-40B4-BE49-F238E27FC236}">
                <a16:creationId xmlns:a16="http://schemas.microsoft.com/office/drawing/2014/main" id="{20CDBD3D-02A5-9F33-7553-A470C4ECFEA7}"/>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a:extLst>
              <a:ext uri="{FF2B5EF4-FFF2-40B4-BE49-F238E27FC236}">
                <a16:creationId xmlns:a16="http://schemas.microsoft.com/office/drawing/2014/main" id="{5460413C-159E-ADEE-78F2-57F57316F145}"/>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7" name="TextBox 7">
            <a:extLst>
              <a:ext uri="{FF2B5EF4-FFF2-40B4-BE49-F238E27FC236}">
                <a16:creationId xmlns:a16="http://schemas.microsoft.com/office/drawing/2014/main" id="{D181738D-B7AB-6636-6732-77AB3AE6C754}"/>
              </a:ext>
            </a:extLst>
          </p:cNvPr>
          <p:cNvSpPr txBox="1"/>
          <p:nvPr/>
        </p:nvSpPr>
        <p:spPr>
          <a:xfrm>
            <a:off x="3308259" y="5510192"/>
            <a:ext cx="12318281" cy="679450"/>
          </a:xfrm>
          <a:prstGeom prst="rect">
            <a:avLst/>
          </a:prstGeom>
        </p:spPr>
        <p:txBody>
          <a:bodyPr lIns="0" tIns="0" rIns="0" bIns="0" rtlCol="0" anchor="t">
            <a:spAutoFit/>
          </a:bodyPr>
          <a:lstStyle/>
          <a:p>
            <a:pPr algn="ctr">
              <a:lnSpc>
                <a:spcPts val="5599"/>
              </a:lnSpc>
              <a:spcBef>
                <a:spcPct val="0"/>
              </a:spcBef>
            </a:pPr>
            <a:endParaRPr lang="en-US" sz="3999" dirty="0">
              <a:solidFill>
                <a:srgbClr val="FEFEFF"/>
              </a:solidFill>
              <a:latin typeface="DM Sans"/>
              <a:ea typeface="DM Sans"/>
              <a:cs typeface="DM Sans"/>
              <a:sym typeface="DM Sans"/>
            </a:endParaRPr>
          </a:p>
        </p:txBody>
      </p:sp>
      <p:pic>
        <p:nvPicPr>
          <p:cNvPr id="6" name="Picture 5">
            <a:extLst>
              <a:ext uri="{FF2B5EF4-FFF2-40B4-BE49-F238E27FC236}">
                <a16:creationId xmlns:a16="http://schemas.microsoft.com/office/drawing/2014/main" id="{971BA952-86A2-0876-CAB2-6C736255FF53}"/>
              </a:ext>
            </a:extLst>
          </p:cNvPr>
          <p:cNvPicPr>
            <a:picLocks noChangeAspect="1"/>
          </p:cNvPicPr>
          <p:nvPr/>
        </p:nvPicPr>
        <p:blipFill>
          <a:blip r:embed="rId11"/>
          <a:stretch>
            <a:fillRect/>
          </a:stretch>
        </p:blipFill>
        <p:spPr>
          <a:xfrm>
            <a:off x="4101514" y="2886156"/>
            <a:ext cx="10084972" cy="4527550"/>
          </a:xfrm>
          <a:prstGeom prst="rect">
            <a:avLst/>
          </a:prstGeom>
        </p:spPr>
      </p:pic>
      <p:grpSp>
        <p:nvGrpSpPr>
          <p:cNvPr id="9" name="Gruppieren 8">
            <a:extLst>
              <a:ext uri="{FF2B5EF4-FFF2-40B4-BE49-F238E27FC236}">
                <a16:creationId xmlns:a16="http://schemas.microsoft.com/office/drawing/2014/main" id="{1CF0FEF0-6403-A5D6-08F7-D24AA9BA7208}"/>
              </a:ext>
            </a:extLst>
          </p:cNvPr>
          <p:cNvGrpSpPr/>
          <p:nvPr/>
        </p:nvGrpSpPr>
        <p:grpSpPr>
          <a:xfrm>
            <a:off x="6139766" y="9557093"/>
            <a:ext cx="6096000" cy="533400"/>
            <a:chOff x="6629400" y="8953500"/>
            <a:chExt cx="6096000" cy="533400"/>
          </a:xfrm>
        </p:grpSpPr>
        <p:sp>
          <p:nvSpPr>
            <p:cNvPr id="10" name="TextBox 3">
              <a:extLst>
                <a:ext uri="{FF2B5EF4-FFF2-40B4-BE49-F238E27FC236}">
                  <a16:creationId xmlns:a16="http://schemas.microsoft.com/office/drawing/2014/main" id="{248CAAB0-4D90-9BCE-43C5-7915154CE851}"/>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1" name="Freeform 4">
              <a:extLst>
                <a:ext uri="{FF2B5EF4-FFF2-40B4-BE49-F238E27FC236}">
                  <a16:creationId xmlns:a16="http://schemas.microsoft.com/office/drawing/2014/main" id="{2B41891B-B33F-B648-9D58-63200A1CDCFF}"/>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extLst>
      <p:ext uri="{BB962C8B-B14F-4D97-AF65-F5344CB8AC3E}">
        <p14:creationId xmlns:p14="http://schemas.microsoft.com/office/powerpoint/2010/main" val="603388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DCAB2-1157-1CAD-954B-3C5FDBDFDF97}"/>
            </a:ext>
          </a:extLst>
        </p:cNvPr>
        <p:cNvGrpSpPr/>
        <p:nvPr/>
      </p:nvGrpSpPr>
      <p:grpSpPr>
        <a:xfrm>
          <a:off x="0" y="0"/>
          <a:ext cx="0" cy="0"/>
          <a:chOff x="0" y="0"/>
          <a:chExt cx="0" cy="0"/>
        </a:xfrm>
      </p:grpSpPr>
      <p:sp>
        <p:nvSpPr>
          <p:cNvPr id="8" name="Google Shape;1199;g339638a1c31_0_1325">
            <a:extLst>
              <a:ext uri="{FF2B5EF4-FFF2-40B4-BE49-F238E27FC236}">
                <a16:creationId xmlns:a16="http://schemas.microsoft.com/office/drawing/2014/main" id="{F75DF791-89F5-0251-F6BF-2BB68FE359B3}"/>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a:extLst>
              <a:ext uri="{FF2B5EF4-FFF2-40B4-BE49-F238E27FC236}">
                <a16:creationId xmlns:a16="http://schemas.microsoft.com/office/drawing/2014/main" id="{7ACFB4C8-D120-BB1D-429B-C26F2BD4A9F3}"/>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3" name="Freeform 3">
            <a:extLst>
              <a:ext uri="{FF2B5EF4-FFF2-40B4-BE49-F238E27FC236}">
                <a16:creationId xmlns:a16="http://schemas.microsoft.com/office/drawing/2014/main" id="{D7D52B76-357B-6DA2-75DB-7D647DDDA403}"/>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4" name="Freeform 4">
            <a:extLst>
              <a:ext uri="{FF2B5EF4-FFF2-40B4-BE49-F238E27FC236}">
                <a16:creationId xmlns:a16="http://schemas.microsoft.com/office/drawing/2014/main" id="{8E6A0DA8-704C-B991-639F-8CE299D7C695}"/>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5" name="Freeform 5">
            <a:extLst>
              <a:ext uri="{FF2B5EF4-FFF2-40B4-BE49-F238E27FC236}">
                <a16:creationId xmlns:a16="http://schemas.microsoft.com/office/drawing/2014/main" id="{43E777C6-2296-B601-FA45-64272635CEBE}"/>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7" name="TextBox 7">
            <a:extLst>
              <a:ext uri="{FF2B5EF4-FFF2-40B4-BE49-F238E27FC236}">
                <a16:creationId xmlns:a16="http://schemas.microsoft.com/office/drawing/2014/main" id="{6E8CDE95-0D65-F20E-B1FE-76D7B0CABC70}"/>
              </a:ext>
            </a:extLst>
          </p:cNvPr>
          <p:cNvSpPr txBox="1"/>
          <p:nvPr/>
        </p:nvSpPr>
        <p:spPr>
          <a:xfrm>
            <a:off x="3308259" y="5510192"/>
            <a:ext cx="12318281" cy="679450"/>
          </a:xfrm>
          <a:prstGeom prst="rect">
            <a:avLst/>
          </a:prstGeom>
        </p:spPr>
        <p:txBody>
          <a:bodyPr lIns="0" tIns="0" rIns="0" bIns="0" rtlCol="0" anchor="t">
            <a:spAutoFit/>
          </a:bodyPr>
          <a:lstStyle/>
          <a:p>
            <a:pPr algn="ctr">
              <a:lnSpc>
                <a:spcPts val="5599"/>
              </a:lnSpc>
              <a:spcBef>
                <a:spcPct val="0"/>
              </a:spcBef>
            </a:pPr>
            <a:endParaRPr lang="en-US" sz="3999" dirty="0">
              <a:solidFill>
                <a:srgbClr val="FEFEFF"/>
              </a:solidFill>
              <a:latin typeface="DM Sans"/>
              <a:ea typeface="DM Sans"/>
              <a:cs typeface="DM Sans"/>
              <a:sym typeface="DM Sans"/>
            </a:endParaRPr>
          </a:p>
        </p:txBody>
      </p:sp>
      <p:pic>
        <p:nvPicPr>
          <p:cNvPr id="6" name="Picture 5">
            <a:extLst>
              <a:ext uri="{FF2B5EF4-FFF2-40B4-BE49-F238E27FC236}">
                <a16:creationId xmlns:a16="http://schemas.microsoft.com/office/drawing/2014/main" id="{55DE4D5D-DC73-4B1B-35A1-7D3CBC67AC34}"/>
              </a:ext>
            </a:extLst>
          </p:cNvPr>
          <p:cNvPicPr>
            <a:picLocks noChangeAspect="1"/>
          </p:cNvPicPr>
          <p:nvPr/>
        </p:nvPicPr>
        <p:blipFill>
          <a:blip r:embed="rId12"/>
          <a:stretch>
            <a:fillRect/>
          </a:stretch>
        </p:blipFill>
        <p:spPr>
          <a:xfrm>
            <a:off x="2169526" y="2492932"/>
            <a:ext cx="13948948" cy="5301136"/>
          </a:xfrm>
          <a:prstGeom prst="rect">
            <a:avLst/>
          </a:prstGeom>
        </p:spPr>
      </p:pic>
      <p:grpSp>
        <p:nvGrpSpPr>
          <p:cNvPr id="9" name="Gruppieren 8">
            <a:extLst>
              <a:ext uri="{FF2B5EF4-FFF2-40B4-BE49-F238E27FC236}">
                <a16:creationId xmlns:a16="http://schemas.microsoft.com/office/drawing/2014/main" id="{0D608B86-7D49-EAC6-D883-2BD9037B9256}"/>
              </a:ext>
            </a:extLst>
          </p:cNvPr>
          <p:cNvGrpSpPr/>
          <p:nvPr/>
        </p:nvGrpSpPr>
        <p:grpSpPr>
          <a:xfrm>
            <a:off x="6139766" y="9557093"/>
            <a:ext cx="6096000" cy="533400"/>
            <a:chOff x="6629400" y="8953500"/>
            <a:chExt cx="6096000" cy="533400"/>
          </a:xfrm>
        </p:grpSpPr>
        <p:sp>
          <p:nvSpPr>
            <p:cNvPr id="10" name="TextBox 3">
              <a:extLst>
                <a:ext uri="{FF2B5EF4-FFF2-40B4-BE49-F238E27FC236}">
                  <a16:creationId xmlns:a16="http://schemas.microsoft.com/office/drawing/2014/main" id="{7B6DEF91-0A98-991D-3A3A-5746A65EEBA3}"/>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1" name="Freeform 4">
              <a:extLst>
                <a:ext uri="{FF2B5EF4-FFF2-40B4-BE49-F238E27FC236}">
                  <a16:creationId xmlns:a16="http://schemas.microsoft.com/office/drawing/2014/main" id="{D70658EC-01B6-57BE-B655-5C0749375A9F}"/>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de-DE" dirty="0"/>
            </a:p>
          </p:txBody>
        </p:sp>
      </p:grpSp>
    </p:spTree>
    <p:extLst>
      <p:ext uri="{BB962C8B-B14F-4D97-AF65-F5344CB8AC3E}">
        <p14:creationId xmlns:p14="http://schemas.microsoft.com/office/powerpoint/2010/main" val="3771111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12" name="Freeform 12"/>
          <p:cNvSpPr/>
          <p:nvPr/>
        </p:nvSpPr>
        <p:spPr>
          <a:xfrm>
            <a:off x="1481232" y="2584580"/>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1">
              <a:extLst>
                <a:ext uri="{96DAC541-7B7A-43D3-8B79-37D633B846F1}">
                  <asvg:svgBlip xmlns:asvg="http://schemas.microsoft.com/office/drawing/2016/SVG/main" r:embed="rId12"/>
                </a:ext>
              </a:extLst>
            </a:blip>
            <a:stretch>
              <a:fillRect l="-36546" t="-36040"/>
            </a:stretch>
          </a:blipFill>
        </p:spPr>
        <p:txBody>
          <a:bodyPr/>
          <a:lstStyle/>
          <a:p>
            <a:endParaRPr lang="de-DE"/>
          </a:p>
        </p:txBody>
      </p:sp>
      <p:sp>
        <p:nvSpPr>
          <p:cNvPr id="14" name="TextBox 14"/>
          <p:cNvSpPr txBox="1"/>
          <p:nvPr/>
        </p:nvSpPr>
        <p:spPr>
          <a:xfrm>
            <a:off x="1738848" y="2498876"/>
            <a:ext cx="3257576" cy="488788"/>
          </a:xfrm>
          <a:prstGeom prst="rect">
            <a:avLst/>
          </a:prstGeom>
        </p:spPr>
        <p:txBody>
          <a:bodyPr lIns="0" tIns="0" rIns="0" bIns="0" rtlCol="0" anchor="t">
            <a:spAutoFit/>
          </a:bodyPr>
          <a:lstStyle/>
          <a:p>
            <a:pPr algn="l">
              <a:lnSpc>
                <a:spcPts val="3978"/>
              </a:lnSpc>
            </a:pPr>
            <a:r>
              <a:rPr lang="en-US" sz="2841" b="1" dirty="0">
                <a:solidFill>
                  <a:srgbClr val="FFFFFF"/>
                </a:solidFill>
                <a:latin typeface="DM Sans Bold"/>
                <a:ea typeface="DM Sans Bold"/>
                <a:cs typeface="DM Sans Bold"/>
                <a:sym typeface="DM Sans Bold"/>
              </a:rPr>
              <a:t>Frankfurt am Main</a:t>
            </a:r>
          </a:p>
        </p:txBody>
      </p:sp>
      <p:sp>
        <p:nvSpPr>
          <p:cNvPr id="15" name="Freeform 15"/>
          <p:cNvSpPr/>
          <p:nvPr/>
        </p:nvSpPr>
        <p:spPr>
          <a:xfrm>
            <a:off x="1481232" y="5779977"/>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1">
              <a:extLst>
                <a:ext uri="{96DAC541-7B7A-43D3-8B79-37D633B846F1}">
                  <asvg:svgBlip xmlns:asvg="http://schemas.microsoft.com/office/drawing/2016/SVG/main" r:embed="rId12"/>
                </a:ext>
              </a:extLst>
            </a:blip>
            <a:stretch>
              <a:fillRect l="-36546" t="-36040"/>
            </a:stretch>
          </a:blipFill>
        </p:spPr>
        <p:txBody>
          <a:bodyPr/>
          <a:lstStyle/>
          <a:p>
            <a:endParaRPr lang="de-DE"/>
          </a:p>
        </p:txBody>
      </p:sp>
      <p:sp>
        <p:nvSpPr>
          <p:cNvPr id="16" name="TextBox 16"/>
          <p:cNvSpPr txBox="1"/>
          <p:nvPr/>
        </p:nvSpPr>
        <p:spPr>
          <a:xfrm>
            <a:off x="1738848" y="5694273"/>
            <a:ext cx="3257576" cy="488788"/>
          </a:xfrm>
          <a:prstGeom prst="rect">
            <a:avLst/>
          </a:prstGeom>
        </p:spPr>
        <p:txBody>
          <a:bodyPr lIns="0" tIns="0" rIns="0" bIns="0" rtlCol="0" anchor="t">
            <a:spAutoFit/>
          </a:bodyPr>
          <a:lstStyle/>
          <a:p>
            <a:pPr algn="l">
              <a:lnSpc>
                <a:spcPts val="3978"/>
              </a:lnSpc>
            </a:pPr>
            <a:r>
              <a:rPr lang="en-US" sz="2841" b="1">
                <a:solidFill>
                  <a:srgbClr val="FFFFFF"/>
                </a:solidFill>
                <a:latin typeface="DM Sans Bold"/>
                <a:ea typeface="DM Sans Bold"/>
                <a:cs typeface="DM Sans Bold"/>
                <a:sym typeface="DM Sans Bold"/>
              </a:rPr>
              <a:t>Aachen</a:t>
            </a:r>
          </a:p>
        </p:txBody>
      </p:sp>
      <p:sp>
        <p:nvSpPr>
          <p:cNvPr id="18" name="TextBox 18"/>
          <p:cNvSpPr txBox="1"/>
          <p:nvPr/>
        </p:nvSpPr>
        <p:spPr>
          <a:xfrm>
            <a:off x="1411504" y="1755435"/>
            <a:ext cx="4728262" cy="535146"/>
          </a:xfrm>
          <a:prstGeom prst="rect">
            <a:avLst/>
          </a:prstGeom>
        </p:spPr>
        <p:txBody>
          <a:bodyPr wrap="square" lIns="0" tIns="0" rIns="0" bIns="0" rtlCol="0" anchor="t">
            <a:spAutoFit/>
          </a:bodyPr>
          <a:lstStyle/>
          <a:p>
            <a:pPr algn="l">
              <a:lnSpc>
                <a:spcPts val="4808"/>
              </a:lnSpc>
            </a:pPr>
            <a:r>
              <a:rPr lang="en-US" sz="3434" dirty="0" err="1">
                <a:solidFill>
                  <a:srgbClr val="FFFFFF"/>
                </a:solidFill>
                <a:latin typeface="Block Berthold" panose="02000506030000020004" pitchFamily="2" charset="0"/>
                <a:ea typeface="Berthold Block"/>
                <a:cs typeface="Berthold Block"/>
                <a:sym typeface="Berthold Block"/>
              </a:rPr>
              <a:t>Bereits</a:t>
            </a:r>
            <a:r>
              <a:rPr lang="en-US" sz="3434" dirty="0">
                <a:solidFill>
                  <a:srgbClr val="FFFFFF"/>
                </a:solidFill>
                <a:latin typeface="Block Berthold" panose="02000506030000020004" pitchFamily="2" charset="0"/>
                <a:ea typeface="Berthold Block"/>
                <a:cs typeface="Berthold Block"/>
                <a:sym typeface="Berthold Block"/>
              </a:rPr>
              <a:t> </a:t>
            </a:r>
            <a:r>
              <a:rPr lang="en-US" sz="3434" dirty="0" err="1">
                <a:solidFill>
                  <a:srgbClr val="FFFFFF"/>
                </a:solidFill>
                <a:latin typeface="Block Berthold" panose="02000506030000020004" pitchFamily="2" charset="0"/>
                <a:ea typeface="Berthold Block"/>
                <a:cs typeface="Berthold Block"/>
                <a:sym typeface="Berthold Block"/>
              </a:rPr>
              <a:t>stattgefunden</a:t>
            </a:r>
            <a:r>
              <a:rPr lang="en-US" sz="3434" dirty="0">
                <a:solidFill>
                  <a:srgbClr val="FFFFFF"/>
                </a:solidFill>
                <a:latin typeface="Block Berthold" panose="02000506030000020004" pitchFamily="2" charset="0"/>
                <a:ea typeface="Berthold Block"/>
                <a:cs typeface="Berthold Block"/>
                <a:sym typeface="Berthold Block"/>
              </a:rPr>
              <a:t>:</a:t>
            </a:r>
          </a:p>
        </p:txBody>
      </p:sp>
      <p:sp>
        <p:nvSpPr>
          <p:cNvPr id="19" name="Freeform 19"/>
          <p:cNvSpPr/>
          <p:nvPr/>
        </p:nvSpPr>
        <p:spPr>
          <a:xfrm>
            <a:off x="6622928" y="2584580"/>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1">
              <a:extLst>
                <a:ext uri="{96DAC541-7B7A-43D3-8B79-37D633B846F1}">
                  <asvg:svgBlip xmlns:asvg="http://schemas.microsoft.com/office/drawing/2016/SVG/main" r:embed="rId12"/>
                </a:ext>
              </a:extLst>
            </a:blip>
            <a:stretch>
              <a:fillRect l="-36546" t="-36040"/>
            </a:stretch>
          </a:blipFill>
        </p:spPr>
        <p:txBody>
          <a:bodyPr/>
          <a:lstStyle/>
          <a:p>
            <a:endParaRPr lang="de-DE"/>
          </a:p>
        </p:txBody>
      </p:sp>
      <p:sp>
        <p:nvSpPr>
          <p:cNvPr id="21" name="TextBox 21"/>
          <p:cNvSpPr txBox="1"/>
          <p:nvPr/>
        </p:nvSpPr>
        <p:spPr>
          <a:xfrm>
            <a:off x="6880544" y="2498876"/>
            <a:ext cx="3257576" cy="488788"/>
          </a:xfrm>
          <a:prstGeom prst="rect">
            <a:avLst/>
          </a:prstGeom>
        </p:spPr>
        <p:txBody>
          <a:bodyPr lIns="0" tIns="0" rIns="0" bIns="0" rtlCol="0" anchor="t">
            <a:spAutoFit/>
          </a:bodyPr>
          <a:lstStyle/>
          <a:p>
            <a:pPr algn="l">
              <a:lnSpc>
                <a:spcPts val="3978"/>
              </a:lnSpc>
            </a:pPr>
            <a:r>
              <a:rPr lang="en-US" sz="2841" b="1">
                <a:solidFill>
                  <a:srgbClr val="FFFFFF"/>
                </a:solidFill>
                <a:latin typeface="DM Sans Bold"/>
                <a:ea typeface="DM Sans Bold"/>
                <a:cs typeface="DM Sans Bold"/>
                <a:sym typeface="DM Sans Bold"/>
              </a:rPr>
              <a:t>Duisburg/Essen</a:t>
            </a:r>
          </a:p>
        </p:txBody>
      </p:sp>
      <p:sp>
        <p:nvSpPr>
          <p:cNvPr id="22" name="Freeform 22"/>
          <p:cNvSpPr/>
          <p:nvPr/>
        </p:nvSpPr>
        <p:spPr>
          <a:xfrm>
            <a:off x="6622928" y="5779977"/>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1">
              <a:extLst>
                <a:ext uri="{96DAC541-7B7A-43D3-8B79-37D633B846F1}">
                  <asvg:svgBlip xmlns:asvg="http://schemas.microsoft.com/office/drawing/2016/SVG/main" r:embed="rId12"/>
                </a:ext>
              </a:extLst>
            </a:blip>
            <a:stretch>
              <a:fillRect l="-36546" t="-36040"/>
            </a:stretch>
          </a:blipFill>
        </p:spPr>
        <p:txBody>
          <a:bodyPr/>
          <a:lstStyle/>
          <a:p>
            <a:endParaRPr lang="de-DE"/>
          </a:p>
        </p:txBody>
      </p:sp>
      <p:sp>
        <p:nvSpPr>
          <p:cNvPr id="23" name="TextBox 23"/>
          <p:cNvSpPr txBox="1"/>
          <p:nvPr/>
        </p:nvSpPr>
        <p:spPr>
          <a:xfrm>
            <a:off x="6880544" y="5694273"/>
            <a:ext cx="3257576" cy="488788"/>
          </a:xfrm>
          <a:prstGeom prst="rect">
            <a:avLst/>
          </a:prstGeom>
        </p:spPr>
        <p:txBody>
          <a:bodyPr lIns="0" tIns="0" rIns="0" bIns="0" rtlCol="0" anchor="t">
            <a:spAutoFit/>
          </a:bodyPr>
          <a:lstStyle/>
          <a:p>
            <a:pPr algn="l">
              <a:lnSpc>
                <a:spcPts val="3978"/>
              </a:lnSpc>
            </a:pPr>
            <a:r>
              <a:rPr lang="en-US" sz="2841" b="1">
                <a:solidFill>
                  <a:srgbClr val="FFFFFF"/>
                </a:solidFill>
                <a:latin typeface="DM Sans Bold"/>
                <a:ea typeface="DM Sans Bold"/>
                <a:cs typeface="DM Sans Bold"/>
                <a:sym typeface="DM Sans Bold"/>
              </a:rPr>
              <a:t>Dresden</a:t>
            </a:r>
          </a:p>
        </p:txBody>
      </p:sp>
      <p:sp>
        <p:nvSpPr>
          <p:cNvPr id="25" name="TextBox 25"/>
          <p:cNvSpPr txBox="1"/>
          <p:nvPr/>
        </p:nvSpPr>
        <p:spPr>
          <a:xfrm>
            <a:off x="12147162" y="1755435"/>
            <a:ext cx="4299210" cy="535146"/>
          </a:xfrm>
          <a:prstGeom prst="rect">
            <a:avLst/>
          </a:prstGeom>
        </p:spPr>
        <p:txBody>
          <a:bodyPr lIns="0" tIns="0" rIns="0" bIns="0" rtlCol="0" anchor="t">
            <a:spAutoFit/>
          </a:bodyPr>
          <a:lstStyle/>
          <a:p>
            <a:pPr algn="l">
              <a:lnSpc>
                <a:spcPts val="4808"/>
              </a:lnSpc>
            </a:pPr>
            <a:r>
              <a:rPr lang="en-US" sz="3434" dirty="0" err="1">
                <a:solidFill>
                  <a:srgbClr val="FFFFFF"/>
                </a:solidFill>
                <a:latin typeface="Block Berthold" panose="02000506030000020004" pitchFamily="2" charset="0"/>
                <a:ea typeface="Berthold Block"/>
                <a:cs typeface="Berthold Block"/>
                <a:sym typeface="Berthold Block"/>
              </a:rPr>
              <a:t>Demnächst</a:t>
            </a:r>
            <a:r>
              <a:rPr lang="en-US" sz="3434" dirty="0">
                <a:solidFill>
                  <a:srgbClr val="FFFFFF"/>
                </a:solidFill>
                <a:latin typeface="Block Berthold" panose="02000506030000020004" pitchFamily="2" charset="0"/>
                <a:ea typeface="Berthold Block"/>
                <a:cs typeface="Berthold Block"/>
                <a:sym typeface="Berthold Block"/>
              </a:rPr>
              <a:t> in:</a:t>
            </a:r>
          </a:p>
        </p:txBody>
      </p:sp>
      <p:sp>
        <p:nvSpPr>
          <p:cNvPr id="26" name="Freeform 26"/>
          <p:cNvSpPr/>
          <p:nvPr/>
        </p:nvSpPr>
        <p:spPr>
          <a:xfrm>
            <a:off x="12216890" y="2622660"/>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1">
              <a:extLst>
                <a:ext uri="{96DAC541-7B7A-43D3-8B79-37D633B846F1}">
                  <asvg:svgBlip xmlns:asvg="http://schemas.microsoft.com/office/drawing/2016/SVG/main" r:embed="rId12"/>
                </a:ext>
              </a:extLst>
            </a:blip>
            <a:stretch>
              <a:fillRect l="-36546" t="-36040"/>
            </a:stretch>
          </a:blipFill>
        </p:spPr>
        <p:txBody>
          <a:bodyPr/>
          <a:lstStyle/>
          <a:p>
            <a:endParaRPr lang="de-DE"/>
          </a:p>
        </p:txBody>
      </p:sp>
      <p:sp>
        <p:nvSpPr>
          <p:cNvPr id="28" name="TextBox 28"/>
          <p:cNvSpPr txBox="1"/>
          <p:nvPr/>
        </p:nvSpPr>
        <p:spPr>
          <a:xfrm>
            <a:off x="12474506" y="2536955"/>
            <a:ext cx="3257576" cy="488788"/>
          </a:xfrm>
          <a:prstGeom prst="rect">
            <a:avLst/>
          </a:prstGeom>
        </p:spPr>
        <p:txBody>
          <a:bodyPr lIns="0" tIns="0" rIns="0" bIns="0" rtlCol="0" anchor="t">
            <a:spAutoFit/>
          </a:bodyPr>
          <a:lstStyle/>
          <a:p>
            <a:pPr algn="l">
              <a:lnSpc>
                <a:spcPts val="3978"/>
              </a:lnSpc>
            </a:pPr>
            <a:r>
              <a:rPr lang="en-US" sz="2841" b="1">
                <a:solidFill>
                  <a:srgbClr val="FFFFFF"/>
                </a:solidFill>
                <a:latin typeface="DM Sans Bold"/>
                <a:ea typeface="DM Sans Bold"/>
                <a:cs typeface="DM Sans Bold"/>
                <a:sym typeface="DM Sans Bold"/>
              </a:rPr>
              <a:t>Stuttgart</a:t>
            </a:r>
          </a:p>
        </p:txBody>
      </p:sp>
      <p:sp>
        <p:nvSpPr>
          <p:cNvPr id="29" name="Freeform 29"/>
          <p:cNvSpPr/>
          <p:nvPr/>
        </p:nvSpPr>
        <p:spPr>
          <a:xfrm>
            <a:off x="12216890" y="5818057"/>
            <a:ext cx="174367" cy="175015"/>
          </a:xfrm>
          <a:custGeom>
            <a:avLst/>
            <a:gdLst/>
            <a:ahLst/>
            <a:cxnLst/>
            <a:rect l="l" t="t" r="r" b="b"/>
            <a:pathLst>
              <a:path w="174367" h="175015">
                <a:moveTo>
                  <a:pt x="0" y="0"/>
                </a:moveTo>
                <a:lnTo>
                  <a:pt x="174367" y="0"/>
                </a:lnTo>
                <a:lnTo>
                  <a:pt x="174367" y="175015"/>
                </a:lnTo>
                <a:lnTo>
                  <a:pt x="0" y="175015"/>
                </a:lnTo>
                <a:lnTo>
                  <a:pt x="0" y="0"/>
                </a:lnTo>
                <a:close/>
              </a:path>
            </a:pathLst>
          </a:custGeom>
          <a:blipFill>
            <a:blip r:embed="rId11">
              <a:extLst>
                <a:ext uri="{96DAC541-7B7A-43D3-8B79-37D633B846F1}">
                  <asvg:svgBlip xmlns:asvg="http://schemas.microsoft.com/office/drawing/2016/SVG/main" r:embed="rId12"/>
                </a:ext>
              </a:extLst>
            </a:blip>
            <a:stretch>
              <a:fillRect l="-36546" t="-36040"/>
            </a:stretch>
          </a:blipFill>
        </p:spPr>
        <p:txBody>
          <a:bodyPr/>
          <a:lstStyle/>
          <a:p>
            <a:endParaRPr lang="de-DE" b="1"/>
          </a:p>
        </p:txBody>
      </p:sp>
      <p:sp>
        <p:nvSpPr>
          <p:cNvPr id="30" name="TextBox 30"/>
          <p:cNvSpPr txBox="1"/>
          <p:nvPr/>
        </p:nvSpPr>
        <p:spPr>
          <a:xfrm>
            <a:off x="12474506" y="5732352"/>
            <a:ext cx="3257576" cy="488788"/>
          </a:xfrm>
          <a:prstGeom prst="rect">
            <a:avLst/>
          </a:prstGeom>
        </p:spPr>
        <p:txBody>
          <a:bodyPr lIns="0" tIns="0" rIns="0" bIns="0" rtlCol="0" anchor="t">
            <a:spAutoFit/>
          </a:bodyPr>
          <a:lstStyle/>
          <a:p>
            <a:pPr algn="l">
              <a:lnSpc>
                <a:spcPts val="3978"/>
              </a:lnSpc>
            </a:pPr>
            <a:r>
              <a:rPr lang="en-US" sz="2841" b="1" dirty="0">
                <a:solidFill>
                  <a:srgbClr val="FFFFFF"/>
                </a:solidFill>
                <a:latin typeface="DM Sans Bold"/>
                <a:ea typeface="DM Sans Bold"/>
                <a:cs typeface="DM Sans Bold"/>
                <a:sym typeface="DM Sans Bold"/>
              </a:rPr>
              <a:t>München</a:t>
            </a:r>
          </a:p>
        </p:txBody>
      </p:sp>
      <p:sp>
        <p:nvSpPr>
          <p:cNvPr id="13" name="Freeform 13"/>
          <p:cNvSpPr/>
          <p:nvPr/>
        </p:nvSpPr>
        <p:spPr>
          <a:xfrm>
            <a:off x="1411504" y="3051288"/>
            <a:ext cx="4729333" cy="2263259"/>
          </a:xfrm>
          <a:prstGeom prst="roundRect">
            <a:avLst/>
          </a:prstGeom>
          <a:blipFill>
            <a:blip r:embed="rId13"/>
            <a:stretch>
              <a:fillRect t="-16995" b="-22399"/>
            </a:stretch>
          </a:blipFill>
        </p:spPr>
        <p:txBody>
          <a:bodyPr/>
          <a:lstStyle/>
          <a:p>
            <a:endParaRPr lang="de-DE"/>
          </a:p>
        </p:txBody>
      </p:sp>
      <p:sp>
        <p:nvSpPr>
          <p:cNvPr id="17" name="Freeform 17"/>
          <p:cNvSpPr/>
          <p:nvPr/>
        </p:nvSpPr>
        <p:spPr>
          <a:xfrm>
            <a:off x="1411504" y="6249237"/>
            <a:ext cx="4729333" cy="2263259"/>
          </a:xfrm>
          <a:prstGeom prst="roundRect">
            <a:avLst/>
          </a:prstGeom>
          <a:blipFill>
            <a:blip r:embed="rId14"/>
            <a:stretch>
              <a:fillRect t="-19653" b="-19653"/>
            </a:stretch>
          </a:blipFill>
        </p:spPr>
        <p:txBody>
          <a:bodyPr/>
          <a:lstStyle/>
          <a:p>
            <a:endParaRPr lang="de-DE"/>
          </a:p>
        </p:txBody>
      </p:sp>
      <p:sp>
        <p:nvSpPr>
          <p:cNvPr id="20" name="Freeform 20"/>
          <p:cNvSpPr/>
          <p:nvPr/>
        </p:nvSpPr>
        <p:spPr>
          <a:xfrm>
            <a:off x="6553200" y="3051288"/>
            <a:ext cx="4729333" cy="2263259"/>
          </a:xfrm>
          <a:prstGeom prst="roundRect">
            <a:avLst/>
          </a:prstGeom>
          <a:blipFill>
            <a:blip r:embed="rId15"/>
            <a:stretch>
              <a:fillRect t="-28360" b="-28360"/>
            </a:stretch>
          </a:blipFill>
        </p:spPr>
        <p:txBody>
          <a:bodyPr/>
          <a:lstStyle/>
          <a:p>
            <a:endParaRPr lang="de-DE"/>
          </a:p>
        </p:txBody>
      </p:sp>
      <p:sp>
        <p:nvSpPr>
          <p:cNvPr id="24" name="Freeform 24"/>
          <p:cNvSpPr/>
          <p:nvPr/>
        </p:nvSpPr>
        <p:spPr>
          <a:xfrm>
            <a:off x="6553200" y="6249237"/>
            <a:ext cx="4729333" cy="2263259"/>
          </a:xfrm>
          <a:prstGeom prst="roundRect">
            <a:avLst/>
          </a:prstGeom>
          <a:blipFill>
            <a:blip r:embed="rId16"/>
            <a:stretch>
              <a:fillRect t="-18173" b="-18173"/>
            </a:stretch>
          </a:blipFill>
        </p:spPr>
        <p:txBody>
          <a:bodyPr/>
          <a:lstStyle/>
          <a:p>
            <a:endParaRPr lang="de-DE"/>
          </a:p>
        </p:txBody>
      </p:sp>
      <p:sp>
        <p:nvSpPr>
          <p:cNvPr id="27" name="Freeform 27"/>
          <p:cNvSpPr/>
          <p:nvPr/>
        </p:nvSpPr>
        <p:spPr>
          <a:xfrm>
            <a:off x="12147162" y="3089368"/>
            <a:ext cx="4729333" cy="2263259"/>
          </a:xfrm>
          <a:prstGeom prst="roundRect">
            <a:avLst/>
          </a:prstGeom>
          <a:blipFill>
            <a:blip r:embed="rId17"/>
            <a:stretch>
              <a:fillRect t="-19740" b="-19740"/>
            </a:stretch>
          </a:blipFill>
        </p:spPr>
        <p:txBody>
          <a:bodyPr/>
          <a:lstStyle/>
          <a:p>
            <a:endParaRPr lang="de-DE"/>
          </a:p>
        </p:txBody>
      </p:sp>
      <p:sp>
        <p:nvSpPr>
          <p:cNvPr id="31" name="Freeform 31"/>
          <p:cNvSpPr/>
          <p:nvPr/>
        </p:nvSpPr>
        <p:spPr>
          <a:xfrm>
            <a:off x="12147162" y="6287316"/>
            <a:ext cx="4729333" cy="2263259"/>
          </a:xfrm>
          <a:prstGeom prst="roundRect">
            <a:avLst/>
          </a:prstGeom>
          <a:blipFill>
            <a:blip r:embed="rId18"/>
            <a:stretch>
              <a:fillRect t="-9982" b="-29498"/>
            </a:stretch>
          </a:blipFill>
        </p:spPr>
        <p:txBody>
          <a:bodyPr/>
          <a:lstStyle/>
          <a:p>
            <a:endParaRPr lang="de-DE"/>
          </a:p>
        </p:txBody>
      </p:sp>
      <p:sp>
        <p:nvSpPr>
          <p:cNvPr id="32" name="Abgerundetes Rechteck 31">
            <a:extLst>
              <a:ext uri="{FF2B5EF4-FFF2-40B4-BE49-F238E27FC236}">
                <a16:creationId xmlns:a16="http://schemas.microsoft.com/office/drawing/2014/main" id="{FFE77C95-2F68-4588-098B-ED86B8050A38}"/>
              </a:ext>
            </a:extLst>
          </p:cNvPr>
          <p:cNvSpPr/>
          <p:nvPr/>
        </p:nvSpPr>
        <p:spPr>
          <a:xfrm>
            <a:off x="4419600" y="261894"/>
            <a:ext cx="9448800" cy="975389"/>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33" name="Google Shape;757;p27">
            <a:extLst>
              <a:ext uri="{FF2B5EF4-FFF2-40B4-BE49-F238E27FC236}">
                <a16:creationId xmlns:a16="http://schemas.microsoft.com/office/drawing/2014/main" id="{F8B5D4BB-DD8A-6E7F-68D8-B30757ACE88D}"/>
              </a:ext>
            </a:extLst>
          </p:cNvPr>
          <p:cNvSpPr txBox="1"/>
          <p:nvPr/>
        </p:nvSpPr>
        <p:spPr>
          <a:xfrm>
            <a:off x="4522040" y="680811"/>
            <a:ext cx="9346360" cy="477375"/>
          </a:xfrm>
          <a:prstGeom prst="rect">
            <a:avLst/>
          </a:prstGeom>
          <a:noFill/>
          <a:ln>
            <a:noFill/>
          </a:ln>
        </p:spPr>
        <p:txBody>
          <a:bodyPr spcFirstLastPara="1" wrap="square" lIns="0" tIns="0" rIns="0" bIns="0" anchor="t" anchorCtr="0">
            <a:spAutoFit/>
          </a:bodyPr>
          <a:lstStyle/>
          <a:p>
            <a:pPr marL="0" marR="0" lvl="0" indent="0" algn="ctr" rtl="0">
              <a:lnSpc>
                <a:spcPct val="46772"/>
              </a:lnSpc>
              <a:spcBef>
                <a:spcPts val="0"/>
              </a:spcBef>
              <a:spcAft>
                <a:spcPts val="0"/>
              </a:spcAft>
              <a:buNone/>
            </a:pPr>
            <a:r>
              <a:rPr lang="en-US" sz="6600" b="1" dirty="0" err="1">
                <a:solidFill>
                  <a:srgbClr val="E67F6B"/>
                </a:solidFill>
                <a:latin typeface="Montserrat Black"/>
                <a:cs typeface="Montserrat Black"/>
                <a:sym typeface="Montserrat Black"/>
              </a:rPr>
              <a:t>Veranstaltungsorte</a:t>
            </a:r>
            <a:endParaRPr sz="3200" dirty="0"/>
          </a:p>
        </p:txBody>
      </p:sp>
      <p:grpSp>
        <p:nvGrpSpPr>
          <p:cNvPr id="6" name="Gruppieren 5">
            <a:extLst>
              <a:ext uri="{FF2B5EF4-FFF2-40B4-BE49-F238E27FC236}">
                <a16:creationId xmlns:a16="http://schemas.microsoft.com/office/drawing/2014/main" id="{5C75AC11-407D-299A-1965-A2F16897298E}"/>
              </a:ext>
            </a:extLst>
          </p:cNvPr>
          <p:cNvGrpSpPr/>
          <p:nvPr/>
        </p:nvGrpSpPr>
        <p:grpSpPr>
          <a:xfrm>
            <a:off x="6139766" y="9557093"/>
            <a:ext cx="6096000" cy="533400"/>
            <a:chOff x="6629400" y="8953500"/>
            <a:chExt cx="6096000" cy="533400"/>
          </a:xfrm>
        </p:grpSpPr>
        <p:sp>
          <p:nvSpPr>
            <p:cNvPr id="11" name="TextBox 3">
              <a:extLst>
                <a:ext uri="{FF2B5EF4-FFF2-40B4-BE49-F238E27FC236}">
                  <a16:creationId xmlns:a16="http://schemas.microsoft.com/office/drawing/2014/main" id="{35804008-EBF7-70DC-3828-780EE7445693}"/>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35" name="Freeform 4">
              <a:extLst>
                <a:ext uri="{FF2B5EF4-FFF2-40B4-BE49-F238E27FC236}">
                  <a16:creationId xmlns:a16="http://schemas.microsoft.com/office/drawing/2014/main" id="{93871F43-3ED1-2969-16AF-B7E3A182BF12}"/>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de-DE" dirty="0"/>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09548-A793-95F2-ECFE-CF037078BE3A}"/>
            </a:ext>
          </a:extLst>
        </p:cNvPr>
        <p:cNvGrpSpPr/>
        <p:nvPr/>
      </p:nvGrpSpPr>
      <p:grpSpPr>
        <a:xfrm>
          <a:off x="0" y="0"/>
          <a:ext cx="0" cy="0"/>
          <a:chOff x="0" y="0"/>
          <a:chExt cx="0" cy="0"/>
        </a:xfrm>
      </p:grpSpPr>
      <p:sp>
        <p:nvSpPr>
          <p:cNvPr id="8" name="Google Shape;1199;g339638a1c31_0_1325">
            <a:extLst>
              <a:ext uri="{FF2B5EF4-FFF2-40B4-BE49-F238E27FC236}">
                <a16:creationId xmlns:a16="http://schemas.microsoft.com/office/drawing/2014/main" id="{E5A89399-65A0-131A-EF25-0A3F068F7229}"/>
              </a:ext>
            </a:extLst>
          </p:cNvPr>
          <p:cNvSpPr/>
          <p:nvPr/>
        </p:nvSpPr>
        <p:spPr>
          <a:xfrm>
            <a:off x="-22860" y="-12860"/>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a:extLst>
              <a:ext uri="{FF2B5EF4-FFF2-40B4-BE49-F238E27FC236}">
                <a16:creationId xmlns:a16="http://schemas.microsoft.com/office/drawing/2014/main" id="{2B183F41-2CA4-6022-88A3-908C57A50C5E}"/>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4" name="Freeform 4">
            <a:extLst>
              <a:ext uri="{FF2B5EF4-FFF2-40B4-BE49-F238E27FC236}">
                <a16:creationId xmlns:a16="http://schemas.microsoft.com/office/drawing/2014/main" id="{45F04E9F-C0F6-8D4E-144D-B5C11D11B657}"/>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7" name="TextBox 7">
            <a:extLst>
              <a:ext uri="{FF2B5EF4-FFF2-40B4-BE49-F238E27FC236}">
                <a16:creationId xmlns:a16="http://schemas.microsoft.com/office/drawing/2014/main" id="{66B43FC9-49BF-20A4-90A1-62DE06C359CA}"/>
              </a:ext>
            </a:extLst>
          </p:cNvPr>
          <p:cNvSpPr txBox="1"/>
          <p:nvPr/>
        </p:nvSpPr>
        <p:spPr>
          <a:xfrm>
            <a:off x="3308259" y="5510192"/>
            <a:ext cx="12318281" cy="679450"/>
          </a:xfrm>
          <a:prstGeom prst="rect">
            <a:avLst/>
          </a:prstGeom>
        </p:spPr>
        <p:txBody>
          <a:bodyPr lIns="0" tIns="0" rIns="0" bIns="0" rtlCol="0" anchor="t">
            <a:spAutoFit/>
          </a:bodyPr>
          <a:lstStyle/>
          <a:p>
            <a:pPr algn="ctr">
              <a:lnSpc>
                <a:spcPts val="5599"/>
              </a:lnSpc>
              <a:spcBef>
                <a:spcPct val="0"/>
              </a:spcBef>
            </a:pPr>
            <a:endParaRPr lang="en-US" sz="3999" dirty="0">
              <a:solidFill>
                <a:srgbClr val="FEFEFF"/>
              </a:solidFill>
              <a:latin typeface="DM Sans"/>
              <a:ea typeface="DM Sans"/>
              <a:cs typeface="DM Sans"/>
              <a:sym typeface="DM Sans"/>
            </a:endParaRPr>
          </a:p>
        </p:txBody>
      </p:sp>
      <p:pic>
        <p:nvPicPr>
          <p:cNvPr id="9" name="Picture 8">
            <a:extLst>
              <a:ext uri="{FF2B5EF4-FFF2-40B4-BE49-F238E27FC236}">
                <a16:creationId xmlns:a16="http://schemas.microsoft.com/office/drawing/2014/main" id="{A25905CF-BF80-0752-A9A3-F5B72EE2C49D}"/>
              </a:ext>
            </a:extLst>
          </p:cNvPr>
          <p:cNvPicPr>
            <a:picLocks noChangeAspect="1"/>
          </p:cNvPicPr>
          <p:nvPr/>
        </p:nvPicPr>
        <p:blipFill>
          <a:blip r:embed="rId7"/>
          <a:srcRect b="56167"/>
          <a:stretch/>
        </p:blipFill>
        <p:spPr>
          <a:xfrm>
            <a:off x="955593" y="1988199"/>
            <a:ext cx="7061200" cy="6391342"/>
          </a:xfrm>
          <a:prstGeom prst="rect">
            <a:avLst/>
          </a:prstGeom>
        </p:spPr>
      </p:pic>
      <p:pic>
        <p:nvPicPr>
          <p:cNvPr id="10" name="Picture 9">
            <a:extLst>
              <a:ext uri="{FF2B5EF4-FFF2-40B4-BE49-F238E27FC236}">
                <a16:creationId xmlns:a16="http://schemas.microsoft.com/office/drawing/2014/main" id="{9DF75AD6-282A-D0B9-E37A-65D6B69F132D}"/>
              </a:ext>
            </a:extLst>
          </p:cNvPr>
          <p:cNvPicPr>
            <a:picLocks noChangeAspect="1"/>
          </p:cNvPicPr>
          <p:nvPr/>
        </p:nvPicPr>
        <p:blipFill>
          <a:blip r:embed="rId7"/>
          <a:srcRect t="43029"/>
          <a:stretch/>
        </p:blipFill>
        <p:spPr>
          <a:xfrm>
            <a:off x="10003793" y="750259"/>
            <a:ext cx="7280596" cy="8565037"/>
          </a:xfrm>
          <a:prstGeom prst="rect">
            <a:avLst/>
          </a:prstGeom>
        </p:spPr>
      </p:pic>
      <p:grpSp>
        <p:nvGrpSpPr>
          <p:cNvPr id="6" name="Gruppieren 5">
            <a:extLst>
              <a:ext uri="{FF2B5EF4-FFF2-40B4-BE49-F238E27FC236}">
                <a16:creationId xmlns:a16="http://schemas.microsoft.com/office/drawing/2014/main" id="{2EB28F5F-D852-1E3F-38B6-D6BA779ADEA6}"/>
              </a:ext>
            </a:extLst>
          </p:cNvPr>
          <p:cNvGrpSpPr/>
          <p:nvPr/>
        </p:nvGrpSpPr>
        <p:grpSpPr>
          <a:xfrm>
            <a:off x="6139766" y="9557093"/>
            <a:ext cx="6096000" cy="533400"/>
            <a:chOff x="6629400" y="8953500"/>
            <a:chExt cx="6096000" cy="533400"/>
          </a:xfrm>
        </p:grpSpPr>
        <p:sp>
          <p:nvSpPr>
            <p:cNvPr id="11" name="TextBox 3">
              <a:extLst>
                <a:ext uri="{FF2B5EF4-FFF2-40B4-BE49-F238E27FC236}">
                  <a16:creationId xmlns:a16="http://schemas.microsoft.com/office/drawing/2014/main" id="{164DC4DD-D62B-4E17-062A-BA310B4437F6}"/>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2" name="Freeform 4">
              <a:extLst>
                <a:ext uri="{FF2B5EF4-FFF2-40B4-BE49-F238E27FC236}">
                  <a16:creationId xmlns:a16="http://schemas.microsoft.com/office/drawing/2014/main" id="{F66D09B3-C783-ADDE-4C86-1D2E6F50C278}"/>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dirty="0"/>
            </a:p>
          </p:txBody>
        </p:sp>
      </p:grpSp>
      <p:sp>
        <p:nvSpPr>
          <p:cNvPr id="3" name="Freeform 3">
            <a:extLst>
              <a:ext uri="{FF2B5EF4-FFF2-40B4-BE49-F238E27FC236}">
                <a16:creationId xmlns:a16="http://schemas.microsoft.com/office/drawing/2014/main" id="{64FE382C-E78D-254A-B259-516853166110}"/>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Tree>
    <p:extLst>
      <p:ext uri="{BB962C8B-B14F-4D97-AF65-F5344CB8AC3E}">
        <p14:creationId xmlns:p14="http://schemas.microsoft.com/office/powerpoint/2010/main" val="15980710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Google Shape;1199;g339638a1c31_0_1325">
            <a:extLst>
              <a:ext uri="{FF2B5EF4-FFF2-40B4-BE49-F238E27FC236}">
                <a16:creationId xmlns:a16="http://schemas.microsoft.com/office/drawing/2014/main" id="{CD1FDE5B-FD03-2C1E-A579-9F8DD10D8CE3}"/>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a:solidFill>
                <a:schemeClr val="dk1"/>
              </a:solidFill>
              <a:latin typeface="Arial"/>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b="1">
              <a:latin typeface="Montserrat" pitchFamily="2" charset="77"/>
            </a:endParaRPr>
          </a:p>
        </p:txBody>
      </p:sp>
      <p:sp>
        <p:nvSpPr>
          <p:cNvPr id="6" name="TextBox 6"/>
          <p:cNvSpPr txBox="1"/>
          <p:nvPr/>
        </p:nvSpPr>
        <p:spPr>
          <a:xfrm>
            <a:off x="2817566" y="2802662"/>
            <a:ext cx="12451370" cy="831703"/>
          </a:xfrm>
          <a:prstGeom prst="rect">
            <a:avLst/>
          </a:prstGeom>
        </p:spPr>
        <p:txBody>
          <a:bodyPr wrap="square" lIns="0" tIns="0" rIns="0" bIns="0" rtlCol="0" anchor="t">
            <a:spAutoFit/>
          </a:bodyPr>
          <a:lstStyle/>
          <a:p>
            <a:pPr algn="ctr">
              <a:lnSpc>
                <a:spcPts val="7000"/>
              </a:lnSpc>
              <a:spcBef>
                <a:spcPct val="0"/>
              </a:spcBef>
            </a:pPr>
            <a:r>
              <a:rPr lang="en-US" sz="5000" b="1" dirty="0">
                <a:solidFill>
                  <a:srgbClr val="FEFEFF"/>
                </a:solidFill>
                <a:latin typeface="Montserrat" pitchFamily="2" charset="77"/>
                <a:ea typeface="Berthold Block"/>
                <a:cs typeface="Berthold Block"/>
                <a:sym typeface="Berthold Block"/>
              </a:rPr>
              <a:t>Was </a:t>
            </a:r>
            <a:r>
              <a:rPr lang="en-US" sz="5000" b="1" dirty="0" err="1">
                <a:solidFill>
                  <a:srgbClr val="FEFEFF"/>
                </a:solidFill>
                <a:latin typeface="Montserrat" pitchFamily="2" charset="77"/>
                <a:ea typeface="Berthold Block"/>
                <a:cs typeface="Berthold Block"/>
                <a:sym typeface="Berthold Block"/>
              </a:rPr>
              <a:t>ist</a:t>
            </a:r>
            <a:r>
              <a:rPr lang="en-US" sz="5000" b="1" dirty="0">
                <a:solidFill>
                  <a:srgbClr val="FEFEFF"/>
                </a:solidFill>
                <a:latin typeface="Montserrat" pitchFamily="2" charset="77"/>
                <a:ea typeface="Berthold Block"/>
                <a:cs typeface="Berthold Block"/>
                <a:sym typeface="Berthold Block"/>
              </a:rPr>
              <a:t> das </a:t>
            </a:r>
            <a:r>
              <a:rPr lang="en-US" sz="5000" b="1" dirty="0" err="1">
                <a:solidFill>
                  <a:srgbClr val="FEFEFF"/>
                </a:solidFill>
                <a:latin typeface="Montserrat" pitchFamily="2" charset="77"/>
                <a:ea typeface="Berthold Block"/>
                <a:cs typeface="Berthold Block"/>
                <a:sym typeface="Berthold Block"/>
              </a:rPr>
              <a:t>Ziel</a:t>
            </a:r>
            <a:r>
              <a:rPr lang="en-US" sz="5000" b="1" dirty="0">
                <a:solidFill>
                  <a:srgbClr val="FEFEFF"/>
                </a:solidFill>
                <a:latin typeface="Montserrat" pitchFamily="2" charset="77"/>
                <a:ea typeface="Berthold Block"/>
                <a:cs typeface="Berthold Block"/>
                <a:sym typeface="Berthold Block"/>
              </a:rPr>
              <a:t> von </a:t>
            </a:r>
            <a:r>
              <a:rPr lang="en-US" sz="5000" b="1" dirty="0" err="1">
                <a:solidFill>
                  <a:srgbClr val="FEFEFF"/>
                </a:solidFill>
                <a:latin typeface="Montserrat" pitchFamily="2" charset="77"/>
                <a:ea typeface="Berthold Block"/>
                <a:cs typeface="Berthold Block"/>
                <a:sym typeface="Berthold Block"/>
              </a:rPr>
              <a:t>deinem</a:t>
            </a:r>
            <a:r>
              <a:rPr lang="en-US" sz="5000" b="1" dirty="0">
                <a:solidFill>
                  <a:srgbClr val="FEFEFF"/>
                </a:solidFill>
                <a:latin typeface="Montserrat" pitchFamily="2" charset="77"/>
                <a:ea typeface="Berthold Block"/>
                <a:cs typeface="Berthold Block"/>
                <a:sym typeface="Berthold Block"/>
              </a:rPr>
              <a:t> Pitch?</a:t>
            </a:r>
          </a:p>
        </p:txBody>
      </p:sp>
      <p:sp>
        <p:nvSpPr>
          <p:cNvPr id="7" name="TextBox 7"/>
          <p:cNvSpPr txBox="1"/>
          <p:nvPr/>
        </p:nvSpPr>
        <p:spPr>
          <a:xfrm>
            <a:off x="5595265" y="531726"/>
            <a:ext cx="7097467" cy="1729384"/>
          </a:xfrm>
          <a:prstGeom prst="rect">
            <a:avLst/>
          </a:prstGeom>
        </p:spPr>
        <p:txBody>
          <a:bodyPr wrap="square" lIns="0" tIns="0" rIns="0" bIns="0" rtlCol="0" anchor="t">
            <a:spAutoFit/>
          </a:bodyPr>
          <a:lstStyle/>
          <a:p>
            <a:pPr algn="ctr">
              <a:lnSpc>
                <a:spcPts val="7000"/>
              </a:lnSpc>
              <a:spcBef>
                <a:spcPct val="0"/>
              </a:spcBef>
            </a:pPr>
            <a:r>
              <a:rPr lang="en-US" sz="5000" b="1" dirty="0" err="1">
                <a:solidFill>
                  <a:srgbClr val="FEFEFF"/>
                </a:solidFill>
                <a:latin typeface="Montserrat" pitchFamily="2" charset="77"/>
                <a:ea typeface="Berthold Block"/>
                <a:cs typeface="Berthold Block"/>
                <a:sym typeface="Berthold Block"/>
              </a:rPr>
              <a:t>Wer</a:t>
            </a:r>
            <a:r>
              <a:rPr lang="en-US" sz="5000" b="1" dirty="0">
                <a:solidFill>
                  <a:srgbClr val="FEFEFF"/>
                </a:solidFill>
                <a:latin typeface="Montserrat" pitchFamily="2" charset="77"/>
                <a:ea typeface="Berthold Block"/>
                <a:cs typeface="Berthold Block"/>
                <a:sym typeface="Berthold Block"/>
              </a:rPr>
              <a:t> </a:t>
            </a:r>
            <a:r>
              <a:rPr lang="en-US" sz="5000" b="1" dirty="0" err="1">
                <a:solidFill>
                  <a:srgbClr val="FEFEFF"/>
                </a:solidFill>
                <a:latin typeface="Montserrat" pitchFamily="2" charset="77"/>
                <a:ea typeface="Berthold Block"/>
                <a:cs typeface="Berthold Block"/>
                <a:sym typeface="Berthold Block"/>
              </a:rPr>
              <a:t>sitzt</a:t>
            </a:r>
            <a:r>
              <a:rPr lang="en-US" sz="5000" b="1" dirty="0">
                <a:solidFill>
                  <a:srgbClr val="FEFEFF"/>
                </a:solidFill>
                <a:latin typeface="Montserrat" pitchFamily="2" charset="77"/>
                <a:ea typeface="Berthold Block"/>
                <a:cs typeface="Berthold Block"/>
                <a:sym typeface="Berthold Block"/>
              </a:rPr>
              <a:t> </a:t>
            </a:r>
            <a:r>
              <a:rPr lang="en-US" sz="5000" b="1" dirty="0" err="1">
                <a:solidFill>
                  <a:srgbClr val="FEFEFF"/>
                </a:solidFill>
                <a:latin typeface="Montserrat" pitchFamily="2" charset="77"/>
                <a:ea typeface="Berthold Block"/>
                <a:cs typeface="Berthold Block"/>
                <a:sym typeface="Berthold Block"/>
              </a:rPr>
              <a:t>im</a:t>
            </a:r>
            <a:r>
              <a:rPr lang="en-US" sz="5000" b="1" dirty="0">
                <a:solidFill>
                  <a:srgbClr val="FEFEFF"/>
                </a:solidFill>
                <a:latin typeface="Montserrat" pitchFamily="2" charset="77"/>
                <a:ea typeface="Berthold Block"/>
                <a:cs typeface="Berthold Block"/>
                <a:sym typeface="Berthold Block"/>
              </a:rPr>
              <a:t> </a:t>
            </a:r>
            <a:r>
              <a:rPr lang="en-US" sz="5000" b="1" dirty="0" err="1">
                <a:solidFill>
                  <a:srgbClr val="FEFEFF"/>
                </a:solidFill>
                <a:latin typeface="Montserrat" pitchFamily="2" charset="77"/>
                <a:ea typeface="Berthold Block"/>
                <a:cs typeface="Berthold Block"/>
                <a:sym typeface="Berthold Block"/>
              </a:rPr>
              <a:t>Publikum</a:t>
            </a:r>
            <a:r>
              <a:rPr lang="en-US" sz="5000" b="1" dirty="0">
                <a:solidFill>
                  <a:srgbClr val="FEFEFF"/>
                </a:solidFill>
                <a:latin typeface="Montserrat" pitchFamily="2" charset="77"/>
                <a:ea typeface="Berthold Block"/>
                <a:cs typeface="Berthold Block"/>
                <a:sym typeface="Berthold Block"/>
              </a:rPr>
              <a:t>?</a:t>
            </a:r>
          </a:p>
        </p:txBody>
      </p:sp>
      <p:sp>
        <p:nvSpPr>
          <p:cNvPr id="9" name="TextBox 9"/>
          <p:cNvSpPr txBox="1"/>
          <p:nvPr/>
        </p:nvSpPr>
        <p:spPr>
          <a:xfrm>
            <a:off x="3443295" y="3687395"/>
            <a:ext cx="11199912" cy="1729384"/>
          </a:xfrm>
          <a:prstGeom prst="rect">
            <a:avLst/>
          </a:prstGeom>
        </p:spPr>
        <p:txBody>
          <a:bodyPr wrap="square" lIns="0" tIns="0" rIns="0" bIns="0" rtlCol="0" anchor="t">
            <a:spAutoFit/>
          </a:bodyPr>
          <a:lstStyle/>
          <a:p>
            <a:pPr algn="ctr">
              <a:lnSpc>
                <a:spcPts val="7000"/>
              </a:lnSpc>
              <a:spcBef>
                <a:spcPct val="0"/>
              </a:spcBef>
            </a:pPr>
            <a:endParaRPr b="1" dirty="0">
              <a:latin typeface="Montserrat" pitchFamily="2" charset="77"/>
            </a:endParaRPr>
          </a:p>
          <a:p>
            <a:pPr algn="ctr">
              <a:lnSpc>
                <a:spcPts val="7000"/>
              </a:lnSpc>
              <a:spcBef>
                <a:spcPct val="0"/>
              </a:spcBef>
            </a:pPr>
            <a:r>
              <a:rPr lang="en-US" sz="5000" b="1" dirty="0">
                <a:solidFill>
                  <a:srgbClr val="FEFEFF"/>
                </a:solidFill>
                <a:latin typeface="Montserrat" pitchFamily="2" charset="77"/>
                <a:ea typeface="Berthold Block"/>
                <a:cs typeface="Berthold Block"/>
                <a:sym typeface="Berthold Block"/>
              </a:rPr>
              <a:t>In </a:t>
            </a:r>
            <a:r>
              <a:rPr lang="en-US" sz="5000" b="1" dirty="0" err="1">
                <a:solidFill>
                  <a:srgbClr val="FEFEFF"/>
                </a:solidFill>
                <a:latin typeface="Montserrat" pitchFamily="2" charset="77"/>
                <a:ea typeface="Berthold Block"/>
                <a:cs typeface="Berthold Block"/>
                <a:sym typeface="Berthold Block"/>
              </a:rPr>
              <a:t>welchem</a:t>
            </a:r>
            <a:r>
              <a:rPr lang="en-US" sz="5000" b="1" dirty="0">
                <a:solidFill>
                  <a:srgbClr val="FEFEFF"/>
                </a:solidFill>
                <a:latin typeface="Montserrat" pitchFamily="2" charset="77"/>
                <a:ea typeface="Berthold Block"/>
                <a:cs typeface="Berthold Block"/>
                <a:sym typeface="Berthold Block"/>
              </a:rPr>
              <a:t> Setup </a:t>
            </a:r>
            <a:r>
              <a:rPr lang="en-US" sz="5000" b="1" dirty="0" err="1">
                <a:solidFill>
                  <a:srgbClr val="FEFEFF"/>
                </a:solidFill>
                <a:latin typeface="Montserrat" pitchFamily="2" charset="77"/>
                <a:ea typeface="Berthold Block"/>
                <a:cs typeface="Berthold Block"/>
                <a:sym typeface="Berthold Block"/>
              </a:rPr>
              <a:t>pitchst</a:t>
            </a:r>
            <a:r>
              <a:rPr lang="en-US" sz="5000" b="1" dirty="0">
                <a:solidFill>
                  <a:srgbClr val="FEFEFF"/>
                </a:solidFill>
                <a:latin typeface="Montserrat" pitchFamily="2" charset="77"/>
                <a:ea typeface="Berthold Block"/>
                <a:cs typeface="Berthold Block"/>
                <a:sym typeface="Berthold Block"/>
              </a:rPr>
              <a:t> du?</a:t>
            </a:r>
          </a:p>
        </p:txBody>
      </p:sp>
      <p:sp>
        <p:nvSpPr>
          <p:cNvPr id="11" name="TextBox 11"/>
          <p:cNvSpPr txBox="1"/>
          <p:nvPr/>
        </p:nvSpPr>
        <p:spPr>
          <a:xfrm>
            <a:off x="4048476" y="5223070"/>
            <a:ext cx="10191043" cy="2635250"/>
          </a:xfrm>
          <a:prstGeom prst="rect">
            <a:avLst/>
          </a:prstGeom>
        </p:spPr>
        <p:txBody>
          <a:bodyPr wrap="square" lIns="0" tIns="0" rIns="0" bIns="0" rtlCol="0" anchor="t">
            <a:spAutoFit/>
          </a:bodyPr>
          <a:lstStyle/>
          <a:p>
            <a:pPr algn="ctr">
              <a:lnSpc>
                <a:spcPts val="7000"/>
              </a:lnSpc>
              <a:spcBef>
                <a:spcPct val="0"/>
              </a:spcBef>
            </a:pPr>
            <a:endParaRPr b="1" dirty="0">
              <a:latin typeface="Montserrat" pitchFamily="2" charset="77"/>
            </a:endParaRPr>
          </a:p>
          <a:p>
            <a:pPr algn="ctr">
              <a:lnSpc>
                <a:spcPts val="7000"/>
              </a:lnSpc>
              <a:spcBef>
                <a:spcPct val="0"/>
              </a:spcBef>
            </a:pPr>
            <a:r>
              <a:rPr lang="en-US" sz="5000" b="1" dirty="0">
                <a:solidFill>
                  <a:srgbClr val="FEFEFF"/>
                </a:solidFill>
                <a:latin typeface="Montserrat" pitchFamily="2" charset="77"/>
                <a:ea typeface="Berthold Block"/>
                <a:cs typeface="Berthold Block"/>
                <a:sym typeface="Berthold Block"/>
              </a:rPr>
              <a:t>Wie </a:t>
            </a:r>
            <a:r>
              <a:rPr lang="en-US" sz="5000" b="1" dirty="0" err="1">
                <a:solidFill>
                  <a:srgbClr val="FEFEFF"/>
                </a:solidFill>
                <a:latin typeface="Montserrat" pitchFamily="2" charset="77"/>
                <a:ea typeface="Berthold Block"/>
                <a:cs typeface="Berthold Block"/>
                <a:sym typeface="Berthold Block"/>
              </a:rPr>
              <a:t>willst</a:t>
            </a:r>
            <a:r>
              <a:rPr lang="en-US" sz="5000" b="1" dirty="0">
                <a:solidFill>
                  <a:srgbClr val="FEFEFF"/>
                </a:solidFill>
                <a:latin typeface="Montserrat" pitchFamily="2" charset="77"/>
                <a:ea typeface="Berthold Block"/>
                <a:cs typeface="Berthold Block"/>
                <a:sym typeface="Berthold Block"/>
              </a:rPr>
              <a:t> du </a:t>
            </a:r>
            <a:r>
              <a:rPr lang="en-US" sz="5000" b="1" dirty="0" err="1">
                <a:solidFill>
                  <a:srgbClr val="FEFEFF"/>
                </a:solidFill>
                <a:latin typeface="Montserrat" pitchFamily="2" charset="77"/>
                <a:ea typeface="Berthold Block"/>
                <a:cs typeface="Berthold Block"/>
                <a:sym typeface="Berthold Block"/>
              </a:rPr>
              <a:t>rüberkommen</a:t>
            </a:r>
            <a:r>
              <a:rPr lang="en-US" sz="5000" b="1" dirty="0">
                <a:solidFill>
                  <a:srgbClr val="FEFEFF"/>
                </a:solidFill>
                <a:latin typeface="Montserrat" pitchFamily="2" charset="77"/>
                <a:ea typeface="Berthold Block"/>
                <a:cs typeface="Berthold Block"/>
                <a:sym typeface="Berthold Block"/>
              </a:rPr>
              <a:t>?</a:t>
            </a:r>
          </a:p>
          <a:p>
            <a:pPr algn="ctr">
              <a:lnSpc>
                <a:spcPts val="7000"/>
              </a:lnSpc>
              <a:spcBef>
                <a:spcPct val="0"/>
              </a:spcBef>
            </a:pPr>
            <a:endParaRPr lang="en-US" sz="5000" b="1" dirty="0">
              <a:solidFill>
                <a:srgbClr val="FEFEFF"/>
              </a:solidFill>
              <a:latin typeface="Montserrat" pitchFamily="2" charset="77"/>
              <a:ea typeface="Berthold Block"/>
              <a:cs typeface="Berthold Block"/>
              <a:sym typeface="Berthold Block"/>
            </a:endParaRPr>
          </a:p>
        </p:txBody>
      </p:sp>
      <p:sp>
        <p:nvSpPr>
          <p:cNvPr id="12" name="TextBox 12"/>
          <p:cNvSpPr txBox="1"/>
          <p:nvPr/>
        </p:nvSpPr>
        <p:spPr>
          <a:xfrm>
            <a:off x="3675028" y="7794068"/>
            <a:ext cx="11199912" cy="1729384"/>
          </a:xfrm>
          <a:prstGeom prst="rect">
            <a:avLst/>
          </a:prstGeom>
        </p:spPr>
        <p:txBody>
          <a:bodyPr lIns="0" tIns="0" rIns="0" bIns="0" rtlCol="0" anchor="t">
            <a:spAutoFit/>
          </a:bodyPr>
          <a:lstStyle/>
          <a:p>
            <a:pPr algn="ctr">
              <a:lnSpc>
                <a:spcPts val="7000"/>
              </a:lnSpc>
              <a:spcBef>
                <a:spcPct val="0"/>
              </a:spcBef>
            </a:pPr>
            <a:r>
              <a:rPr lang="en-US" sz="5000" b="1" dirty="0" err="1">
                <a:solidFill>
                  <a:srgbClr val="FEFEFF"/>
                </a:solidFill>
                <a:latin typeface="Montserrat" pitchFamily="2" charset="77"/>
                <a:ea typeface="Berthold Block"/>
                <a:cs typeface="Berthold Block"/>
                <a:sym typeface="Berthold Block"/>
              </a:rPr>
              <a:t>Nach</a:t>
            </a:r>
            <a:r>
              <a:rPr lang="en-US" sz="5000" b="1" dirty="0">
                <a:solidFill>
                  <a:srgbClr val="FEFEFF"/>
                </a:solidFill>
                <a:latin typeface="Montserrat" pitchFamily="2" charset="77"/>
                <a:ea typeface="Berthold Block"/>
                <a:cs typeface="Berthold Block"/>
                <a:sym typeface="Berthold Block"/>
              </a:rPr>
              <a:t> </a:t>
            </a:r>
            <a:r>
              <a:rPr lang="en-US" sz="5000" b="1" dirty="0" err="1">
                <a:solidFill>
                  <a:srgbClr val="FEFEFF"/>
                </a:solidFill>
                <a:latin typeface="Montserrat" pitchFamily="2" charset="77"/>
                <a:ea typeface="Berthold Block"/>
                <a:cs typeface="Berthold Block"/>
                <a:sym typeface="Berthold Block"/>
              </a:rPr>
              <a:t>welchen</a:t>
            </a:r>
            <a:r>
              <a:rPr lang="en-US" sz="5000" b="1" dirty="0">
                <a:solidFill>
                  <a:srgbClr val="FEFEFF"/>
                </a:solidFill>
                <a:latin typeface="Montserrat" pitchFamily="2" charset="77"/>
                <a:ea typeface="Berthold Block"/>
                <a:cs typeface="Berthold Block"/>
                <a:sym typeface="Berthold Block"/>
              </a:rPr>
              <a:t> </a:t>
            </a:r>
            <a:r>
              <a:rPr lang="en-US" sz="5000" b="1" dirty="0" err="1">
                <a:solidFill>
                  <a:srgbClr val="FEFEFF"/>
                </a:solidFill>
                <a:latin typeface="Montserrat" pitchFamily="2" charset="77"/>
                <a:ea typeface="Berthold Block"/>
                <a:cs typeface="Berthold Block"/>
                <a:sym typeface="Berthold Block"/>
              </a:rPr>
              <a:t>Kriterien</a:t>
            </a:r>
            <a:r>
              <a:rPr lang="en-US" sz="5000" b="1" dirty="0">
                <a:solidFill>
                  <a:srgbClr val="FEFEFF"/>
                </a:solidFill>
                <a:latin typeface="Montserrat" pitchFamily="2" charset="77"/>
                <a:ea typeface="Berthold Block"/>
                <a:cs typeface="Berthold Block"/>
                <a:sym typeface="Berthold Block"/>
              </a:rPr>
              <a:t> </a:t>
            </a:r>
            <a:r>
              <a:rPr lang="en-US" sz="5000" b="1" dirty="0" err="1">
                <a:solidFill>
                  <a:srgbClr val="FEFEFF"/>
                </a:solidFill>
                <a:latin typeface="Montserrat" pitchFamily="2" charset="77"/>
                <a:ea typeface="Berthold Block"/>
                <a:cs typeface="Berthold Block"/>
                <a:sym typeface="Berthold Block"/>
              </a:rPr>
              <a:t>wird</a:t>
            </a:r>
            <a:r>
              <a:rPr lang="en-US" sz="5000" b="1" dirty="0">
                <a:solidFill>
                  <a:srgbClr val="FEFEFF"/>
                </a:solidFill>
                <a:latin typeface="Montserrat" pitchFamily="2" charset="77"/>
                <a:ea typeface="Berthold Block"/>
                <a:cs typeface="Berthold Block"/>
                <a:sym typeface="Berthold Block"/>
              </a:rPr>
              <a:t> der Pitch </a:t>
            </a:r>
            <a:r>
              <a:rPr lang="en-US" sz="5000" b="1" dirty="0" err="1">
                <a:solidFill>
                  <a:srgbClr val="FEFEFF"/>
                </a:solidFill>
                <a:latin typeface="Montserrat" pitchFamily="2" charset="77"/>
                <a:ea typeface="Berthold Block"/>
                <a:cs typeface="Berthold Block"/>
                <a:sym typeface="Berthold Block"/>
              </a:rPr>
              <a:t>bewertet</a:t>
            </a:r>
            <a:r>
              <a:rPr lang="en-US" sz="5000" b="1" dirty="0">
                <a:solidFill>
                  <a:srgbClr val="FEFEFF"/>
                </a:solidFill>
                <a:latin typeface="Montserrat" pitchFamily="2" charset="77"/>
                <a:ea typeface="Berthold Block"/>
                <a:cs typeface="Berthold Block"/>
                <a:sym typeface="Berthold Block"/>
              </a:rPr>
              <a:t>?</a:t>
            </a:r>
          </a:p>
        </p:txBody>
      </p:sp>
      <p:grpSp>
        <p:nvGrpSpPr>
          <p:cNvPr id="8" name="Gruppieren 7">
            <a:extLst>
              <a:ext uri="{FF2B5EF4-FFF2-40B4-BE49-F238E27FC236}">
                <a16:creationId xmlns:a16="http://schemas.microsoft.com/office/drawing/2014/main" id="{70622679-0414-4911-62C0-D343DE902258}"/>
              </a:ext>
            </a:extLst>
          </p:cNvPr>
          <p:cNvGrpSpPr/>
          <p:nvPr/>
        </p:nvGrpSpPr>
        <p:grpSpPr>
          <a:xfrm>
            <a:off x="6139766" y="9557093"/>
            <a:ext cx="6096000" cy="533400"/>
            <a:chOff x="6629400" y="8953500"/>
            <a:chExt cx="6096000" cy="533400"/>
          </a:xfrm>
        </p:grpSpPr>
        <p:sp>
          <p:nvSpPr>
            <p:cNvPr id="10" name="TextBox 3">
              <a:extLst>
                <a:ext uri="{FF2B5EF4-FFF2-40B4-BE49-F238E27FC236}">
                  <a16:creationId xmlns:a16="http://schemas.microsoft.com/office/drawing/2014/main" id="{500F8722-21C8-464C-98D6-47117B46FD6B}"/>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3" name="Freeform 4">
              <a:extLst>
                <a:ext uri="{FF2B5EF4-FFF2-40B4-BE49-F238E27FC236}">
                  <a16:creationId xmlns:a16="http://schemas.microsoft.com/office/drawing/2014/main" id="{B4D8799B-8B44-059A-1674-8D1B200ACF56}"/>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99;g339638a1c31_0_1325">
            <a:extLst>
              <a:ext uri="{FF2B5EF4-FFF2-40B4-BE49-F238E27FC236}">
                <a16:creationId xmlns:a16="http://schemas.microsoft.com/office/drawing/2014/main" id="{9F558449-3161-4CD6-C0A8-B17EF5F8B790}"/>
              </a:ext>
            </a:extLst>
          </p:cNvPr>
          <p:cNvSpPr/>
          <p:nvPr/>
        </p:nvSpPr>
        <p:spPr>
          <a:xfrm>
            <a:off x="0" y="1"/>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137138" tIns="68550" rIns="137138" bIns="68550" anchor="t" anchorCtr="0">
            <a:noAutofit/>
          </a:bodyPr>
          <a:lstStyle/>
          <a:p>
            <a:endParaRPr sz="2700" dirty="0">
              <a:solidFill>
                <a:schemeClr val="dk1"/>
              </a:solidFill>
              <a:latin typeface="Block Berthold" panose="02000506030000020004" pitchFamily="2" charset="0"/>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6" name="TextBox 6"/>
          <p:cNvSpPr txBox="1"/>
          <p:nvPr/>
        </p:nvSpPr>
        <p:spPr>
          <a:xfrm>
            <a:off x="1973368" y="3116263"/>
            <a:ext cx="14583428" cy="4206874"/>
          </a:xfrm>
          <a:prstGeom prst="rect">
            <a:avLst/>
          </a:prstGeom>
        </p:spPr>
        <p:txBody>
          <a:bodyPr lIns="0" tIns="0" rIns="0" bIns="0" rtlCol="0" anchor="t">
            <a:spAutoFit/>
          </a:bodyPr>
          <a:lstStyle/>
          <a:p>
            <a:pPr marL="1727205" lvl="1" indent="-863603" algn="l">
              <a:lnSpc>
                <a:spcPts val="11200"/>
              </a:lnSpc>
              <a:buAutoNum type="arabicPeriod"/>
            </a:pPr>
            <a:r>
              <a:rPr lang="en-US" sz="8800" b="1" dirty="0">
                <a:solidFill>
                  <a:srgbClr val="FEFEFF"/>
                </a:solidFill>
                <a:latin typeface="Block Berthold" panose="02000506030000020004" pitchFamily="2" charset="0"/>
                <a:ea typeface="Berthold Block"/>
                <a:cs typeface="Berthold Block"/>
                <a:sym typeface="Berthold Block"/>
              </a:rPr>
              <a:t> </a:t>
            </a:r>
            <a:r>
              <a:rPr lang="en-US" sz="8800" b="1" dirty="0" err="1">
                <a:solidFill>
                  <a:srgbClr val="FEFEFF"/>
                </a:solidFill>
                <a:latin typeface="Block Berthold" panose="02000506030000020004" pitchFamily="2" charset="0"/>
                <a:ea typeface="Berthold Block"/>
                <a:cs typeface="Berthold Block"/>
                <a:sym typeface="Berthold Block"/>
              </a:rPr>
              <a:t>Verstehe</a:t>
            </a:r>
            <a:r>
              <a:rPr lang="en-US" sz="8800" b="1" dirty="0">
                <a:solidFill>
                  <a:srgbClr val="FEFEFF"/>
                </a:solidFill>
                <a:latin typeface="Block Berthold" panose="02000506030000020004" pitchFamily="2" charset="0"/>
                <a:ea typeface="Berthold Block"/>
                <a:cs typeface="Berthold Block"/>
                <a:sym typeface="Berthold Block"/>
              </a:rPr>
              <a:t> den Pitch </a:t>
            </a:r>
          </a:p>
          <a:p>
            <a:pPr marL="1727205" lvl="1" indent="-863603" algn="l">
              <a:lnSpc>
                <a:spcPts val="11200"/>
              </a:lnSpc>
              <a:buAutoNum type="arabicPeriod"/>
            </a:pPr>
            <a:r>
              <a:rPr lang="en-US" sz="8800" b="1" dirty="0">
                <a:solidFill>
                  <a:srgbClr val="FEFEFF"/>
                </a:solidFill>
                <a:latin typeface="Block Berthold" panose="02000506030000020004" pitchFamily="2" charset="0"/>
                <a:ea typeface="Berthold Block"/>
                <a:cs typeface="Berthold Block"/>
                <a:sym typeface="Berthold Block"/>
              </a:rPr>
              <a:t> </a:t>
            </a:r>
            <a:r>
              <a:rPr lang="en-US" sz="8800" b="1" dirty="0" err="1">
                <a:solidFill>
                  <a:srgbClr val="FEFEFF"/>
                </a:solidFill>
                <a:latin typeface="Block Berthold" panose="02000506030000020004" pitchFamily="2" charset="0"/>
                <a:ea typeface="Berthold Block"/>
                <a:cs typeface="Berthold Block"/>
                <a:sym typeface="Berthold Block"/>
              </a:rPr>
              <a:t>Kenne</a:t>
            </a:r>
            <a:r>
              <a:rPr lang="en-US" sz="8800" b="1" dirty="0">
                <a:solidFill>
                  <a:srgbClr val="FEFEFF"/>
                </a:solidFill>
                <a:latin typeface="Block Berthold" panose="02000506030000020004" pitchFamily="2" charset="0"/>
                <a:ea typeface="Berthold Block"/>
                <a:cs typeface="Berthold Block"/>
                <a:sym typeface="Berthold Block"/>
              </a:rPr>
              <a:t> </a:t>
            </a:r>
            <a:r>
              <a:rPr lang="en-US" sz="8800" b="1" dirty="0" err="1">
                <a:solidFill>
                  <a:srgbClr val="FEFEFF"/>
                </a:solidFill>
                <a:latin typeface="Block Berthold" panose="02000506030000020004" pitchFamily="2" charset="0"/>
                <a:ea typeface="Berthold Block"/>
                <a:cs typeface="Berthold Block"/>
                <a:sym typeface="Berthold Block"/>
              </a:rPr>
              <a:t>dein</a:t>
            </a:r>
            <a:r>
              <a:rPr lang="en-US" sz="8800" b="1" dirty="0">
                <a:solidFill>
                  <a:srgbClr val="FEFEFF"/>
                </a:solidFill>
                <a:latin typeface="Block Berthold" panose="02000506030000020004" pitchFamily="2" charset="0"/>
                <a:ea typeface="Berthold Block"/>
                <a:cs typeface="Berthold Block"/>
                <a:sym typeface="Berthold Block"/>
              </a:rPr>
              <a:t> </a:t>
            </a:r>
            <a:r>
              <a:rPr lang="en-US" sz="8800" b="1" dirty="0" err="1">
                <a:solidFill>
                  <a:srgbClr val="FEFEFF"/>
                </a:solidFill>
                <a:latin typeface="Block Berthold" panose="02000506030000020004" pitchFamily="2" charset="0"/>
                <a:ea typeface="Berthold Block"/>
                <a:cs typeface="Berthold Block"/>
                <a:sym typeface="Berthold Block"/>
              </a:rPr>
              <a:t>Publikum</a:t>
            </a:r>
            <a:endParaRPr lang="en-US" sz="8800" b="1" dirty="0">
              <a:solidFill>
                <a:srgbClr val="FEFEFF"/>
              </a:solidFill>
              <a:latin typeface="Block Berthold" panose="02000506030000020004" pitchFamily="2" charset="0"/>
              <a:ea typeface="Berthold Block"/>
              <a:cs typeface="Berthold Block"/>
              <a:sym typeface="Berthold Block"/>
            </a:endParaRPr>
          </a:p>
          <a:p>
            <a:pPr marL="1727205" lvl="1" indent="-863603" algn="l">
              <a:lnSpc>
                <a:spcPts val="11200"/>
              </a:lnSpc>
              <a:buAutoNum type="arabicPeriod"/>
            </a:pPr>
            <a:r>
              <a:rPr lang="en-US" sz="8800" b="1" dirty="0">
                <a:solidFill>
                  <a:srgbClr val="FEFEFF"/>
                </a:solidFill>
                <a:latin typeface="Block Berthold" panose="02000506030000020004" pitchFamily="2" charset="0"/>
                <a:ea typeface="Berthold Block"/>
                <a:cs typeface="Berthold Block"/>
                <a:sym typeface="Berthold Block"/>
              </a:rPr>
              <a:t> </a:t>
            </a:r>
            <a:r>
              <a:rPr lang="en-US" sz="8800" b="1" dirty="0" err="1">
                <a:solidFill>
                  <a:srgbClr val="FEFEFF"/>
                </a:solidFill>
                <a:latin typeface="Block Berthold" panose="02000506030000020004" pitchFamily="2" charset="0"/>
                <a:ea typeface="Berthold Block"/>
                <a:cs typeface="Berthold Block"/>
                <a:sym typeface="Berthold Block"/>
              </a:rPr>
              <a:t>Gewinne</a:t>
            </a:r>
            <a:endParaRPr lang="en-US" sz="8800" b="1" dirty="0">
              <a:solidFill>
                <a:srgbClr val="FEFEFF"/>
              </a:solidFill>
              <a:latin typeface="Block Berthold" panose="02000506030000020004" pitchFamily="2" charset="0"/>
              <a:ea typeface="Berthold Block"/>
              <a:cs typeface="Berthold Block"/>
              <a:sym typeface="Berthold Block"/>
            </a:endParaRPr>
          </a:p>
        </p:txBody>
      </p:sp>
      <p:grpSp>
        <p:nvGrpSpPr>
          <p:cNvPr id="8" name="Gruppieren 7">
            <a:extLst>
              <a:ext uri="{FF2B5EF4-FFF2-40B4-BE49-F238E27FC236}">
                <a16:creationId xmlns:a16="http://schemas.microsoft.com/office/drawing/2014/main" id="{8E5FBEA6-40C7-B440-89BB-B1317C2C9BF7}"/>
              </a:ext>
            </a:extLst>
          </p:cNvPr>
          <p:cNvGrpSpPr/>
          <p:nvPr/>
        </p:nvGrpSpPr>
        <p:grpSpPr>
          <a:xfrm>
            <a:off x="6139766" y="9557093"/>
            <a:ext cx="6096000" cy="533400"/>
            <a:chOff x="6629400" y="8953500"/>
            <a:chExt cx="6096000" cy="533400"/>
          </a:xfrm>
        </p:grpSpPr>
        <p:sp>
          <p:nvSpPr>
            <p:cNvPr id="9" name="TextBox 3">
              <a:extLst>
                <a:ext uri="{FF2B5EF4-FFF2-40B4-BE49-F238E27FC236}">
                  <a16:creationId xmlns:a16="http://schemas.microsoft.com/office/drawing/2014/main" id="{D2F56A93-4A3C-0ADA-9A75-74C30DC3D24C}"/>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0" name="Freeform 4">
              <a:extLst>
                <a:ext uri="{FF2B5EF4-FFF2-40B4-BE49-F238E27FC236}">
                  <a16:creationId xmlns:a16="http://schemas.microsoft.com/office/drawing/2014/main" id="{9A73602C-680A-D1C0-5A68-AAD0CDE1DE9B}"/>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2ED6B4D9-20B7-D626-ED88-20748AF79A74}"/>
            </a:ext>
          </a:extLst>
        </p:cNvPr>
        <p:cNvGrpSpPr/>
        <p:nvPr/>
      </p:nvGrpSpPr>
      <p:grpSpPr>
        <a:xfrm>
          <a:off x="0" y="0"/>
          <a:ext cx="0" cy="0"/>
          <a:chOff x="0" y="0"/>
          <a:chExt cx="0" cy="0"/>
        </a:xfrm>
      </p:grpSpPr>
      <p:pic>
        <p:nvPicPr>
          <p:cNvPr id="5" name="Grafik 4" descr="Ein Bild, das Text, Screenshot, Schrift, Logo enthält.&#10;&#10;Automatisch generierte Beschreibung">
            <a:extLst>
              <a:ext uri="{FF2B5EF4-FFF2-40B4-BE49-F238E27FC236}">
                <a16:creationId xmlns:a16="http://schemas.microsoft.com/office/drawing/2014/main" id="{B7EFEBEB-6BF2-23F6-2CD5-B186A8262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42" y="76200"/>
            <a:ext cx="16629018" cy="10210800"/>
          </a:xfrm>
          <a:prstGeom prst="rect">
            <a:avLst/>
          </a:prstGeom>
        </p:spPr>
      </p:pic>
    </p:spTree>
    <p:extLst>
      <p:ext uri="{BB962C8B-B14F-4D97-AF65-F5344CB8AC3E}">
        <p14:creationId xmlns:p14="http://schemas.microsoft.com/office/powerpoint/2010/main" val="3758174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19;p6">
            <a:extLst>
              <a:ext uri="{FF2B5EF4-FFF2-40B4-BE49-F238E27FC236}">
                <a16:creationId xmlns:a16="http://schemas.microsoft.com/office/drawing/2014/main" id="{C89B9934-EB87-7957-674A-7CACC268F1BA}"/>
              </a:ext>
            </a:extLst>
          </p:cNvPr>
          <p:cNvSpPr/>
          <p:nvPr/>
        </p:nvSpPr>
        <p:spPr>
          <a:xfrm>
            <a:off x="0" y="9385"/>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r>
              <a:rPr lang="de-DE" sz="2700" dirty="0" err="1">
                <a:solidFill>
                  <a:schemeClr val="dk1"/>
                </a:solidFill>
                <a:latin typeface="Arial"/>
                <a:ea typeface="Arial"/>
                <a:cs typeface="Arial"/>
                <a:sym typeface="Arial"/>
              </a:rPr>
              <a:t>g</a:t>
            </a:r>
            <a:endParaRPr sz="2700" dirty="0">
              <a:solidFill>
                <a:schemeClr val="dk1"/>
              </a:solidFill>
              <a:latin typeface="Arial"/>
              <a:ea typeface="Arial"/>
              <a:cs typeface="Arial"/>
              <a:sym typeface="Arial"/>
            </a:endParaRPr>
          </a:p>
        </p:txBody>
      </p:sp>
      <p:sp>
        <p:nvSpPr>
          <p:cNvPr id="2" name="Freeform 2"/>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3" name="Freeform 3"/>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4" name="Freeform 4"/>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5" name="Freeform 5"/>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6" name="TextBox 6"/>
          <p:cNvSpPr txBox="1"/>
          <p:nvPr/>
        </p:nvSpPr>
        <p:spPr>
          <a:xfrm>
            <a:off x="-381000" y="309652"/>
            <a:ext cx="12434949" cy="1427413"/>
          </a:xfrm>
          <a:prstGeom prst="rect">
            <a:avLst/>
          </a:prstGeom>
        </p:spPr>
        <p:txBody>
          <a:bodyPr wrap="square" lIns="0" tIns="0" rIns="0" bIns="0" rtlCol="0" anchor="t">
            <a:spAutoFit/>
          </a:bodyPr>
          <a:lstStyle/>
          <a:p>
            <a:pPr algn="ctr">
              <a:lnSpc>
                <a:spcPts val="11620"/>
              </a:lnSpc>
            </a:pPr>
            <a:r>
              <a:rPr lang="en-US" sz="8300" dirty="0">
                <a:solidFill>
                  <a:srgbClr val="FFFFFF"/>
                </a:solidFill>
                <a:latin typeface="Berthold Block"/>
                <a:ea typeface="Berthold Block"/>
                <a:cs typeface="Berthold Block"/>
                <a:sym typeface="Berthold Block"/>
              </a:rPr>
              <a:t>Anker</a:t>
            </a:r>
          </a:p>
        </p:txBody>
      </p:sp>
      <p:sp>
        <p:nvSpPr>
          <p:cNvPr id="7" name="TextBox 7"/>
          <p:cNvSpPr txBox="1"/>
          <p:nvPr/>
        </p:nvSpPr>
        <p:spPr>
          <a:xfrm>
            <a:off x="2438400" y="2360384"/>
            <a:ext cx="11561588" cy="5019707"/>
          </a:xfrm>
          <a:prstGeom prst="rect">
            <a:avLst/>
          </a:prstGeom>
        </p:spPr>
        <p:txBody>
          <a:bodyPr lIns="0" tIns="0" rIns="0" bIns="0" rtlCol="0" anchor="t">
            <a:spAutoFit/>
          </a:bodyPr>
          <a:lstStyle/>
          <a:p>
            <a:pPr>
              <a:lnSpc>
                <a:spcPts val="8000"/>
              </a:lnSpc>
            </a:pPr>
            <a:r>
              <a:rPr lang="en-US" sz="4000" dirty="0">
                <a:solidFill>
                  <a:srgbClr val="FFFFFF"/>
                </a:solidFill>
                <a:latin typeface="Montserrat" pitchFamily="2" charset="77"/>
                <a:ea typeface="DM Sans"/>
                <a:cs typeface="DM Sans"/>
                <a:sym typeface="DM Sans"/>
              </a:rPr>
              <a:t>- </a:t>
            </a:r>
            <a:r>
              <a:rPr lang="en-US" sz="4000" dirty="0" err="1">
                <a:solidFill>
                  <a:srgbClr val="FFFFFF"/>
                </a:solidFill>
                <a:latin typeface="Montserrat" pitchFamily="2" charset="77"/>
                <a:ea typeface="DM Sans"/>
                <a:cs typeface="DM Sans"/>
                <a:sym typeface="DM Sans"/>
              </a:rPr>
              <a:t>Persönlicher</a:t>
            </a:r>
            <a:r>
              <a:rPr lang="en-US" sz="4000" dirty="0">
                <a:solidFill>
                  <a:srgbClr val="FFFFFF"/>
                </a:solidFill>
                <a:latin typeface="Montserrat" pitchFamily="2" charset="77"/>
                <a:ea typeface="DM Sans"/>
                <a:cs typeface="DM Sans"/>
                <a:sym typeface="DM Sans"/>
              </a:rPr>
              <a:t> </a:t>
            </a:r>
            <a:r>
              <a:rPr lang="en-US" sz="4000" dirty="0" err="1">
                <a:solidFill>
                  <a:srgbClr val="FFFFFF"/>
                </a:solidFill>
                <a:latin typeface="Montserrat" pitchFamily="2" charset="77"/>
                <a:ea typeface="DM Sans"/>
                <a:cs typeface="DM Sans"/>
                <a:sym typeface="DM Sans"/>
              </a:rPr>
              <a:t>oder</a:t>
            </a:r>
            <a:r>
              <a:rPr lang="en-US" sz="4000" dirty="0">
                <a:solidFill>
                  <a:srgbClr val="FFFFFF"/>
                </a:solidFill>
                <a:latin typeface="Montserrat" pitchFamily="2" charset="77"/>
                <a:ea typeface="DM Sans"/>
                <a:cs typeface="DM Sans"/>
                <a:sym typeface="DM Sans"/>
              </a:rPr>
              <a:t> </a:t>
            </a:r>
            <a:r>
              <a:rPr lang="en-US" sz="4000" dirty="0" err="1">
                <a:solidFill>
                  <a:srgbClr val="FFFFFF"/>
                </a:solidFill>
                <a:latin typeface="Montserrat" pitchFamily="2" charset="77"/>
                <a:ea typeface="DM Sans"/>
                <a:cs typeface="DM Sans"/>
                <a:sym typeface="DM Sans"/>
              </a:rPr>
              <a:t>emotionaler</a:t>
            </a:r>
            <a:r>
              <a:rPr lang="en-US" sz="4000" dirty="0">
                <a:solidFill>
                  <a:srgbClr val="FFFFFF"/>
                </a:solidFill>
                <a:latin typeface="Montserrat" pitchFamily="2" charset="77"/>
                <a:ea typeface="DM Sans"/>
                <a:cs typeface="DM Sans"/>
                <a:sym typeface="DM Sans"/>
              </a:rPr>
              <a:t> </a:t>
            </a:r>
            <a:r>
              <a:rPr lang="en-US" sz="4000" dirty="0" err="1">
                <a:solidFill>
                  <a:srgbClr val="FFFFFF"/>
                </a:solidFill>
                <a:latin typeface="Montserrat" pitchFamily="2" charset="77"/>
                <a:ea typeface="DM Sans"/>
                <a:cs typeface="DM Sans"/>
                <a:sym typeface="DM Sans"/>
              </a:rPr>
              <a:t>Bezug</a:t>
            </a:r>
            <a:r>
              <a:rPr lang="en-US" sz="4000" dirty="0">
                <a:solidFill>
                  <a:srgbClr val="FFFFFF"/>
                </a:solidFill>
                <a:latin typeface="Montserrat" pitchFamily="2" charset="77"/>
                <a:ea typeface="DM Sans"/>
                <a:cs typeface="DM Sans"/>
                <a:sym typeface="DM Sans"/>
              </a:rPr>
              <a:t> </a:t>
            </a:r>
            <a:r>
              <a:rPr lang="en-US" sz="4000" dirty="0" err="1">
                <a:solidFill>
                  <a:srgbClr val="FFFFFF"/>
                </a:solidFill>
                <a:latin typeface="Montserrat" pitchFamily="2" charset="77"/>
                <a:ea typeface="DM Sans"/>
                <a:cs typeface="DM Sans"/>
                <a:sym typeface="DM Sans"/>
              </a:rPr>
              <a:t>zum</a:t>
            </a:r>
            <a:r>
              <a:rPr lang="en-US" sz="4000" dirty="0">
                <a:solidFill>
                  <a:srgbClr val="FFFFFF"/>
                </a:solidFill>
                <a:latin typeface="Montserrat" pitchFamily="2" charset="77"/>
                <a:ea typeface="DM Sans"/>
                <a:cs typeface="DM Sans"/>
                <a:sym typeface="DM Sans"/>
              </a:rPr>
              <a:t>              	</a:t>
            </a:r>
            <a:r>
              <a:rPr lang="en-US" sz="4000" dirty="0" err="1">
                <a:solidFill>
                  <a:srgbClr val="FFFFFF"/>
                </a:solidFill>
                <a:latin typeface="Montserrat" pitchFamily="2" charset="77"/>
                <a:ea typeface="DM Sans"/>
                <a:cs typeface="DM Sans"/>
                <a:sym typeface="DM Sans"/>
              </a:rPr>
              <a:t>Produkt</a:t>
            </a:r>
            <a:endParaRPr lang="en-US" sz="4000" dirty="0">
              <a:solidFill>
                <a:srgbClr val="FFFFFF"/>
              </a:solidFill>
              <a:latin typeface="Montserrat" pitchFamily="2" charset="77"/>
              <a:ea typeface="DM Sans"/>
              <a:cs typeface="DM Sans"/>
              <a:sym typeface="DM Sans"/>
            </a:endParaRPr>
          </a:p>
          <a:p>
            <a:pPr marL="571500" indent="-571500">
              <a:lnSpc>
                <a:spcPts val="8000"/>
              </a:lnSpc>
              <a:buFontTx/>
              <a:buChar char="-"/>
            </a:pPr>
            <a:r>
              <a:rPr lang="en-US" sz="4000" dirty="0" err="1">
                <a:solidFill>
                  <a:srgbClr val="FFFFFF"/>
                </a:solidFill>
                <a:latin typeface="Montserrat" pitchFamily="2" charset="77"/>
                <a:ea typeface="DM Sans"/>
                <a:cs typeface="DM Sans"/>
                <a:sym typeface="DM Sans"/>
              </a:rPr>
              <a:t>Neugierde</a:t>
            </a:r>
            <a:r>
              <a:rPr lang="en-US" sz="4000" dirty="0">
                <a:solidFill>
                  <a:srgbClr val="FFFFFF"/>
                </a:solidFill>
                <a:latin typeface="Montserrat" pitchFamily="2" charset="77"/>
                <a:ea typeface="DM Sans"/>
                <a:cs typeface="DM Sans"/>
                <a:sym typeface="DM Sans"/>
              </a:rPr>
              <a:t> </a:t>
            </a:r>
            <a:r>
              <a:rPr lang="en-US" sz="4000" dirty="0" err="1">
                <a:solidFill>
                  <a:srgbClr val="FFFFFF"/>
                </a:solidFill>
                <a:latin typeface="Montserrat" pitchFamily="2" charset="77"/>
                <a:ea typeface="DM Sans"/>
                <a:cs typeface="DM Sans"/>
                <a:sym typeface="DM Sans"/>
              </a:rPr>
              <a:t>oder</a:t>
            </a:r>
            <a:r>
              <a:rPr lang="en-US" sz="4000" dirty="0">
                <a:solidFill>
                  <a:srgbClr val="FFFFFF"/>
                </a:solidFill>
                <a:latin typeface="Montserrat" pitchFamily="2" charset="77"/>
                <a:ea typeface="DM Sans"/>
                <a:cs typeface="DM Sans"/>
                <a:sym typeface="DM Sans"/>
              </a:rPr>
              <a:t> Pain </a:t>
            </a:r>
            <a:r>
              <a:rPr lang="en-US" sz="4000" dirty="0" err="1">
                <a:solidFill>
                  <a:srgbClr val="FFFFFF"/>
                </a:solidFill>
                <a:latin typeface="Montserrat" pitchFamily="2" charset="77"/>
                <a:ea typeface="DM Sans"/>
                <a:cs typeface="DM Sans"/>
                <a:sym typeface="DM Sans"/>
              </a:rPr>
              <a:t>wecken</a:t>
            </a:r>
            <a:endParaRPr lang="en-US" sz="4000" dirty="0">
              <a:solidFill>
                <a:srgbClr val="FFFFFF"/>
              </a:solidFill>
              <a:latin typeface="Montserrat" pitchFamily="2" charset="77"/>
              <a:ea typeface="DM Sans"/>
              <a:cs typeface="DM Sans"/>
              <a:sym typeface="DM Sans"/>
            </a:endParaRPr>
          </a:p>
          <a:p>
            <a:pPr marL="571500" indent="-571500">
              <a:lnSpc>
                <a:spcPts val="8000"/>
              </a:lnSpc>
              <a:buFontTx/>
              <a:buChar char="-"/>
            </a:pPr>
            <a:r>
              <a:rPr lang="en-US" sz="4000" dirty="0" err="1">
                <a:solidFill>
                  <a:srgbClr val="FFFFFF"/>
                </a:solidFill>
                <a:latin typeface="Montserrat" pitchFamily="2" charset="77"/>
                <a:ea typeface="DM Sans"/>
                <a:cs typeface="DM Sans"/>
                <a:sym typeface="DM Sans"/>
              </a:rPr>
              <a:t>Rollenspiel</a:t>
            </a:r>
            <a:endParaRPr lang="en-US" sz="4000" dirty="0">
              <a:solidFill>
                <a:srgbClr val="FFFFFF"/>
              </a:solidFill>
              <a:latin typeface="Montserrat" pitchFamily="2" charset="77"/>
              <a:ea typeface="DM Sans"/>
              <a:cs typeface="DM Sans"/>
              <a:sym typeface="DM Sans"/>
            </a:endParaRPr>
          </a:p>
          <a:p>
            <a:pPr marL="571500" indent="-571500">
              <a:lnSpc>
                <a:spcPts val="8000"/>
              </a:lnSpc>
              <a:buFontTx/>
              <a:buChar char="-"/>
            </a:pPr>
            <a:r>
              <a:rPr lang="en-US" sz="4000" dirty="0" err="1">
                <a:solidFill>
                  <a:srgbClr val="FFFFFF"/>
                </a:solidFill>
                <a:latin typeface="Montserrat" pitchFamily="2" charset="77"/>
                <a:ea typeface="DM Sans"/>
                <a:cs typeface="DM Sans"/>
                <a:sym typeface="DM Sans"/>
              </a:rPr>
              <a:t>Interaktion</a:t>
            </a:r>
            <a:endParaRPr lang="en-US" sz="4000" dirty="0">
              <a:solidFill>
                <a:srgbClr val="FFFFFF"/>
              </a:solidFill>
              <a:latin typeface="Montserrat" pitchFamily="2" charset="77"/>
              <a:ea typeface="DM Sans"/>
              <a:cs typeface="DM Sans"/>
              <a:sym typeface="DM Sans"/>
            </a:endParaRPr>
          </a:p>
        </p:txBody>
      </p:sp>
      <p:grpSp>
        <p:nvGrpSpPr>
          <p:cNvPr id="12" name="Gruppieren 11">
            <a:extLst>
              <a:ext uri="{FF2B5EF4-FFF2-40B4-BE49-F238E27FC236}">
                <a16:creationId xmlns:a16="http://schemas.microsoft.com/office/drawing/2014/main" id="{BCBE1CAC-CAF9-E8B0-DA9E-661DD836283A}"/>
              </a:ext>
            </a:extLst>
          </p:cNvPr>
          <p:cNvGrpSpPr/>
          <p:nvPr/>
        </p:nvGrpSpPr>
        <p:grpSpPr>
          <a:xfrm>
            <a:off x="6139766" y="9557093"/>
            <a:ext cx="6096000" cy="533400"/>
            <a:chOff x="6629400" y="8953500"/>
            <a:chExt cx="6096000" cy="533400"/>
          </a:xfrm>
        </p:grpSpPr>
        <p:sp>
          <p:nvSpPr>
            <p:cNvPr id="13" name="TextBox 3">
              <a:extLst>
                <a:ext uri="{FF2B5EF4-FFF2-40B4-BE49-F238E27FC236}">
                  <a16:creationId xmlns:a16="http://schemas.microsoft.com/office/drawing/2014/main" id="{B62E3397-C842-D6FF-9CBF-814AB1DB4B19}"/>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4" name="Freeform 4">
              <a:extLst>
                <a:ext uri="{FF2B5EF4-FFF2-40B4-BE49-F238E27FC236}">
                  <a16:creationId xmlns:a16="http://schemas.microsoft.com/office/drawing/2014/main" id="{94A8D982-3FAC-EF5B-AD26-DA933D61EC31}"/>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EFC00-CBCF-A2E5-33FD-567F11709475}"/>
            </a:ext>
          </a:extLst>
        </p:cNvPr>
        <p:cNvGrpSpPr/>
        <p:nvPr/>
      </p:nvGrpSpPr>
      <p:grpSpPr>
        <a:xfrm>
          <a:off x="0" y="0"/>
          <a:ext cx="0" cy="0"/>
          <a:chOff x="0" y="0"/>
          <a:chExt cx="0" cy="0"/>
        </a:xfrm>
      </p:grpSpPr>
      <p:sp>
        <p:nvSpPr>
          <p:cNvPr id="8" name="Google Shape;219;p6">
            <a:extLst>
              <a:ext uri="{FF2B5EF4-FFF2-40B4-BE49-F238E27FC236}">
                <a16:creationId xmlns:a16="http://schemas.microsoft.com/office/drawing/2014/main" id="{A4EE1CC6-688C-7C45-BDAE-A0898297C36B}"/>
              </a:ext>
            </a:extLst>
          </p:cNvPr>
          <p:cNvSpPr/>
          <p:nvPr/>
        </p:nvSpPr>
        <p:spPr>
          <a:xfrm>
            <a:off x="0" y="9385"/>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r>
              <a:rPr lang="de-DE" sz="2700" dirty="0" err="1">
                <a:solidFill>
                  <a:schemeClr val="dk1"/>
                </a:solidFill>
                <a:latin typeface="Arial"/>
                <a:ea typeface="Arial"/>
                <a:cs typeface="Arial"/>
                <a:sym typeface="Arial"/>
              </a:rPr>
              <a:t>g</a:t>
            </a:r>
            <a:endParaRPr sz="2700" dirty="0">
              <a:solidFill>
                <a:schemeClr val="dk1"/>
              </a:solidFill>
              <a:latin typeface="Arial"/>
              <a:ea typeface="Arial"/>
              <a:cs typeface="Arial"/>
              <a:sym typeface="Arial"/>
            </a:endParaRPr>
          </a:p>
        </p:txBody>
      </p:sp>
      <p:sp>
        <p:nvSpPr>
          <p:cNvPr id="2" name="Freeform 2">
            <a:extLst>
              <a:ext uri="{FF2B5EF4-FFF2-40B4-BE49-F238E27FC236}">
                <a16:creationId xmlns:a16="http://schemas.microsoft.com/office/drawing/2014/main" id="{E90F5429-30A3-FCE7-A6B6-EB1DA6E7396F}"/>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3" name="Freeform 3">
            <a:extLst>
              <a:ext uri="{FF2B5EF4-FFF2-40B4-BE49-F238E27FC236}">
                <a16:creationId xmlns:a16="http://schemas.microsoft.com/office/drawing/2014/main" id="{84B018DF-6DD8-59F4-91E5-763FC7DBDDFE}"/>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4" name="Freeform 4">
            <a:extLst>
              <a:ext uri="{FF2B5EF4-FFF2-40B4-BE49-F238E27FC236}">
                <a16:creationId xmlns:a16="http://schemas.microsoft.com/office/drawing/2014/main" id="{2E72D73C-F695-4145-1020-7EB00927F445}"/>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5" name="Freeform 5">
            <a:extLst>
              <a:ext uri="{FF2B5EF4-FFF2-40B4-BE49-F238E27FC236}">
                <a16:creationId xmlns:a16="http://schemas.microsoft.com/office/drawing/2014/main" id="{B00EE090-3CD1-EF4E-EA49-4C6A0645C146}"/>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6" name="TextBox 6">
            <a:extLst>
              <a:ext uri="{FF2B5EF4-FFF2-40B4-BE49-F238E27FC236}">
                <a16:creationId xmlns:a16="http://schemas.microsoft.com/office/drawing/2014/main" id="{05D72F46-A819-B25F-67F0-DE9ACE913124}"/>
              </a:ext>
            </a:extLst>
          </p:cNvPr>
          <p:cNvSpPr txBox="1"/>
          <p:nvPr/>
        </p:nvSpPr>
        <p:spPr>
          <a:xfrm>
            <a:off x="2937955" y="3580925"/>
            <a:ext cx="12434949" cy="1427413"/>
          </a:xfrm>
          <a:prstGeom prst="rect">
            <a:avLst/>
          </a:prstGeom>
        </p:spPr>
        <p:txBody>
          <a:bodyPr wrap="square" lIns="0" tIns="0" rIns="0" bIns="0" rtlCol="0" anchor="t">
            <a:spAutoFit/>
          </a:bodyPr>
          <a:lstStyle/>
          <a:p>
            <a:pPr algn="ctr">
              <a:lnSpc>
                <a:spcPts val="11620"/>
              </a:lnSpc>
            </a:pPr>
            <a:r>
              <a:rPr lang="en-US" sz="8300" dirty="0">
                <a:solidFill>
                  <a:srgbClr val="FFFFFF"/>
                </a:solidFill>
                <a:latin typeface="Berthold Block"/>
                <a:ea typeface="Berthold Block"/>
                <a:cs typeface="Berthold Block"/>
                <a:sym typeface="Berthold Block"/>
              </a:rPr>
              <a:t>Company name / Logo</a:t>
            </a:r>
          </a:p>
        </p:txBody>
      </p:sp>
      <p:sp>
        <p:nvSpPr>
          <p:cNvPr id="7" name="TextBox 7">
            <a:extLst>
              <a:ext uri="{FF2B5EF4-FFF2-40B4-BE49-F238E27FC236}">
                <a16:creationId xmlns:a16="http://schemas.microsoft.com/office/drawing/2014/main" id="{FC9AC9B4-2B1E-0A1B-19E6-C979BE5A6A53}"/>
              </a:ext>
            </a:extLst>
          </p:cNvPr>
          <p:cNvSpPr txBox="1"/>
          <p:nvPr/>
        </p:nvSpPr>
        <p:spPr>
          <a:xfrm>
            <a:off x="3374635" y="5301312"/>
            <a:ext cx="11561588" cy="1069959"/>
          </a:xfrm>
          <a:prstGeom prst="rect">
            <a:avLst/>
          </a:prstGeom>
        </p:spPr>
        <p:txBody>
          <a:bodyPr lIns="0" tIns="0" rIns="0" bIns="0" rtlCol="0" anchor="t">
            <a:spAutoFit/>
          </a:bodyPr>
          <a:lstStyle/>
          <a:p>
            <a:pPr algn="ctr">
              <a:lnSpc>
                <a:spcPts val="8000"/>
              </a:lnSpc>
            </a:pPr>
            <a:r>
              <a:rPr lang="en-US" sz="8000" dirty="0">
                <a:solidFill>
                  <a:srgbClr val="FFFFFF"/>
                </a:solidFill>
                <a:latin typeface="DM Sans"/>
                <a:ea typeface="DM Sans"/>
                <a:cs typeface="DM Sans"/>
                <a:sym typeface="DM Sans"/>
              </a:rPr>
              <a:t>Slogan</a:t>
            </a:r>
          </a:p>
        </p:txBody>
      </p:sp>
      <p:grpSp>
        <p:nvGrpSpPr>
          <p:cNvPr id="12" name="Gruppieren 11">
            <a:extLst>
              <a:ext uri="{FF2B5EF4-FFF2-40B4-BE49-F238E27FC236}">
                <a16:creationId xmlns:a16="http://schemas.microsoft.com/office/drawing/2014/main" id="{62E399D7-03B4-4AA1-2817-FF2D85D60905}"/>
              </a:ext>
            </a:extLst>
          </p:cNvPr>
          <p:cNvGrpSpPr/>
          <p:nvPr/>
        </p:nvGrpSpPr>
        <p:grpSpPr>
          <a:xfrm>
            <a:off x="6139766" y="9557093"/>
            <a:ext cx="6096000" cy="533400"/>
            <a:chOff x="6629400" y="8953500"/>
            <a:chExt cx="6096000" cy="533400"/>
          </a:xfrm>
        </p:grpSpPr>
        <p:sp>
          <p:nvSpPr>
            <p:cNvPr id="13" name="TextBox 3">
              <a:extLst>
                <a:ext uri="{FF2B5EF4-FFF2-40B4-BE49-F238E27FC236}">
                  <a16:creationId xmlns:a16="http://schemas.microsoft.com/office/drawing/2014/main" id="{09391EE6-CC69-F74D-A3EA-7B9DCCD11315}"/>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4" name="Freeform 4">
              <a:extLst>
                <a:ext uri="{FF2B5EF4-FFF2-40B4-BE49-F238E27FC236}">
                  <a16:creationId xmlns:a16="http://schemas.microsoft.com/office/drawing/2014/main" id="{D9E8A3A8-7ECF-4855-77F4-AB1BA902FD1C}"/>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extLst>
      <p:ext uri="{BB962C8B-B14F-4D97-AF65-F5344CB8AC3E}">
        <p14:creationId xmlns:p14="http://schemas.microsoft.com/office/powerpoint/2010/main" val="7490538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DFAF32F3-0817-59E8-3DF6-3C2A25D0EB4D}"/>
            </a:ext>
          </a:extLst>
        </p:cNvPr>
        <p:cNvGrpSpPr/>
        <p:nvPr/>
      </p:nvGrpSpPr>
      <p:grpSpPr>
        <a:xfrm>
          <a:off x="0" y="0"/>
          <a:ext cx="0" cy="0"/>
          <a:chOff x="0" y="0"/>
          <a:chExt cx="0" cy="0"/>
        </a:xfrm>
      </p:grpSpPr>
      <p:pic>
        <p:nvPicPr>
          <p:cNvPr id="8" name="Grafik 7" descr="Ein Bild, das Text, Screenshot, Website, Webseite enthält.&#10;&#10;Automatisch generierte Beschreibung">
            <a:extLst>
              <a:ext uri="{FF2B5EF4-FFF2-40B4-BE49-F238E27FC236}">
                <a16:creationId xmlns:a16="http://schemas.microsoft.com/office/drawing/2014/main" id="{24489C20-F707-2F70-39FE-33B123FE7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13" y="76200"/>
            <a:ext cx="16977887" cy="10172700"/>
          </a:xfrm>
          <a:prstGeom prst="rect">
            <a:avLst/>
          </a:prstGeom>
        </p:spPr>
      </p:pic>
      <p:sp>
        <p:nvSpPr>
          <p:cNvPr id="9" name="Rechteck 8">
            <a:extLst>
              <a:ext uri="{FF2B5EF4-FFF2-40B4-BE49-F238E27FC236}">
                <a16:creationId xmlns:a16="http://schemas.microsoft.com/office/drawing/2014/main" id="{23298828-F742-4DCA-7A4D-23D61292B437}"/>
              </a:ext>
            </a:extLst>
          </p:cNvPr>
          <p:cNvSpPr/>
          <p:nvPr/>
        </p:nvSpPr>
        <p:spPr>
          <a:xfrm>
            <a:off x="16230600" y="9258300"/>
            <a:ext cx="13716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561354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19;p6">
            <a:extLst>
              <a:ext uri="{FF2B5EF4-FFF2-40B4-BE49-F238E27FC236}">
                <a16:creationId xmlns:a16="http://schemas.microsoft.com/office/drawing/2014/main" id="{AB350E94-AFC0-EA45-F4CB-D628E35311C0}"/>
              </a:ext>
            </a:extLst>
          </p:cNvPr>
          <p:cNvSpPr/>
          <p:nvPr/>
        </p:nvSpPr>
        <p:spPr>
          <a:xfrm>
            <a:off x="0" y="9386"/>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r>
              <a:rPr lang="de-DE" sz="2700" dirty="0" err="1">
                <a:solidFill>
                  <a:schemeClr val="dk1"/>
                </a:solidFill>
                <a:latin typeface="Arial"/>
                <a:ea typeface="Arial"/>
                <a:cs typeface="Arial"/>
                <a:sym typeface="Arial"/>
              </a:rPr>
              <a:t>g</a:t>
            </a:r>
            <a:endParaRPr sz="2700" dirty="0">
              <a:solidFill>
                <a:schemeClr val="dk1"/>
              </a:solidFill>
              <a:latin typeface="Arial"/>
              <a:ea typeface="Arial"/>
              <a:cs typeface="Arial"/>
              <a:sym typeface="Arial"/>
            </a:endParaRPr>
          </a:p>
        </p:txBody>
      </p:sp>
      <p:sp>
        <p:nvSpPr>
          <p:cNvPr id="7" name="Freeform 7"/>
          <p:cNvSpPr/>
          <p:nvPr/>
        </p:nvSpPr>
        <p:spPr>
          <a:xfrm>
            <a:off x="-833399" y="-818568"/>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8" name="Freeform 8"/>
          <p:cNvSpPr/>
          <p:nvPr/>
        </p:nvSpPr>
        <p:spPr>
          <a:xfrm>
            <a:off x="16484647" y="8899517"/>
            <a:ext cx="2356442" cy="2356442"/>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9" name="Freeform 9"/>
          <p:cNvSpPr/>
          <p:nvPr/>
        </p:nvSpPr>
        <p:spPr>
          <a:xfrm rot="1788299">
            <a:off x="-1284580" y="8635066"/>
            <a:ext cx="3903344" cy="1951673"/>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10" name="Freeform 10"/>
          <p:cNvSpPr/>
          <p:nvPr/>
        </p:nvSpPr>
        <p:spPr>
          <a:xfrm rot="-10800000">
            <a:off x="15327680" y="750260"/>
            <a:ext cx="2313935" cy="715217"/>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11" name="Freeform 11"/>
          <p:cNvSpPr/>
          <p:nvPr/>
        </p:nvSpPr>
        <p:spPr>
          <a:xfrm>
            <a:off x="2859486" y="2284046"/>
            <a:ext cx="6277200" cy="6271800"/>
          </a:xfrm>
          <a:custGeom>
            <a:avLst/>
            <a:gdLst/>
            <a:ahLst/>
            <a:cxnLst/>
            <a:rect l="l" t="t" r="r" b="b"/>
            <a:pathLst>
              <a:path w="6277200" h="6271800">
                <a:moveTo>
                  <a:pt x="0" y="0"/>
                </a:moveTo>
                <a:lnTo>
                  <a:pt x="6277200" y="0"/>
                </a:lnTo>
                <a:lnTo>
                  <a:pt x="6277200" y="6271800"/>
                </a:lnTo>
                <a:lnTo>
                  <a:pt x="0" y="6271800"/>
                </a:lnTo>
                <a:lnTo>
                  <a:pt x="0" y="0"/>
                </a:lnTo>
                <a:close/>
              </a:path>
            </a:pathLst>
          </a:custGeom>
          <a:blipFill>
            <a:blip r:embed="rId12"/>
            <a:stretch>
              <a:fillRect l="-17479" r="-33502"/>
            </a:stretch>
          </a:blipFill>
        </p:spPr>
        <p:txBody>
          <a:bodyPr/>
          <a:lstStyle/>
          <a:p>
            <a:endParaRPr lang="de-DE"/>
          </a:p>
        </p:txBody>
      </p:sp>
      <p:sp>
        <p:nvSpPr>
          <p:cNvPr id="13" name="Freeform 13"/>
          <p:cNvSpPr/>
          <p:nvPr/>
        </p:nvSpPr>
        <p:spPr>
          <a:xfrm>
            <a:off x="9820164" y="4779942"/>
            <a:ext cx="6277200" cy="2340600"/>
          </a:xfrm>
          <a:custGeom>
            <a:avLst/>
            <a:gdLst/>
            <a:ahLst/>
            <a:cxnLst/>
            <a:rect l="l" t="t" r="r" b="b"/>
            <a:pathLst>
              <a:path w="7242400" h="3120800">
                <a:moveTo>
                  <a:pt x="0" y="0"/>
                </a:moveTo>
                <a:lnTo>
                  <a:pt x="7242400" y="0"/>
                </a:lnTo>
                <a:lnTo>
                  <a:pt x="7242400" y="3120800"/>
                </a:lnTo>
                <a:lnTo>
                  <a:pt x="0" y="3120800"/>
                </a:lnTo>
                <a:close/>
              </a:path>
            </a:pathLst>
          </a:custGeom>
          <a:solidFill>
            <a:srgbClr val="000000">
              <a:alpha val="0"/>
            </a:srgbClr>
          </a:solidFill>
        </p:spPr>
        <p:txBody>
          <a:bodyPr/>
          <a:lstStyle/>
          <a:p>
            <a:endParaRPr lang="de-DE" sz="4001"/>
          </a:p>
        </p:txBody>
      </p:sp>
      <p:sp>
        <p:nvSpPr>
          <p:cNvPr id="14" name="TextBox 14"/>
          <p:cNvSpPr txBox="1"/>
          <p:nvPr/>
        </p:nvSpPr>
        <p:spPr>
          <a:xfrm>
            <a:off x="9790913" y="4900997"/>
            <a:ext cx="6277200" cy="2340600"/>
          </a:xfrm>
          <a:prstGeom prst="rect">
            <a:avLst/>
          </a:prstGeom>
        </p:spPr>
        <p:txBody>
          <a:bodyPr lIns="0" tIns="0" rIns="0" bIns="0" rtlCol="0" anchor="ctr"/>
          <a:lstStyle/>
          <a:p>
            <a:r>
              <a:rPr lang="en-US" sz="4800" dirty="0">
                <a:solidFill>
                  <a:srgbClr val="FFFFFF"/>
                </a:solidFill>
                <a:latin typeface="DM Sans"/>
                <a:ea typeface="DM Sans"/>
                <a:cs typeface="DM Sans"/>
                <a:sym typeface="DM Sans"/>
              </a:rPr>
              <a:t>Explain the problem</a:t>
            </a:r>
          </a:p>
          <a:p>
            <a:endParaRPr lang="en-US" sz="1500" dirty="0">
              <a:solidFill>
                <a:srgbClr val="FFFFFF"/>
              </a:solidFill>
              <a:latin typeface="DM Sans"/>
              <a:ea typeface="DM Sans"/>
              <a:cs typeface="DM Sans"/>
              <a:sym typeface="DM Sans"/>
            </a:endParaRPr>
          </a:p>
          <a:p>
            <a:r>
              <a:rPr lang="en-US" sz="4800" dirty="0">
                <a:solidFill>
                  <a:srgbClr val="FFFFFF"/>
                </a:solidFill>
                <a:latin typeface="DM Sans"/>
                <a:ea typeface="DM Sans"/>
                <a:cs typeface="DM Sans"/>
                <a:sym typeface="DM Sans"/>
              </a:rPr>
              <a:t>Anker/Hook </a:t>
            </a:r>
            <a:r>
              <a:rPr lang="en-US" sz="4800" dirty="0" err="1">
                <a:solidFill>
                  <a:srgbClr val="FFFFFF"/>
                </a:solidFill>
                <a:latin typeface="DM Sans"/>
                <a:ea typeface="DM Sans"/>
                <a:cs typeface="DM Sans"/>
                <a:sym typeface="DM Sans"/>
              </a:rPr>
              <a:t>setzen</a:t>
            </a:r>
            <a:endParaRPr lang="en-US" sz="4800" dirty="0">
              <a:solidFill>
                <a:srgbClr val="FFFFFF"/>
              </a:solidFill>
              <a:latin typeface="DM Sans"/>
              <a:ea typeface="DM Sans"/>
              <a:cs typeface="DM Sans"/>
              <a:sym typeface="DM Sans"/>
            </a:endParaRPr>
          </a:p>
          <a:p>
            <a:r>
              <a:rPr lang="en-US" sz="4800" dirty="0" err="1">
                <a:solidFill>
                  <a:srgbClr val="FFFFFF"/>
                </a:solidFill>
                <a:latin typeface="DM Sans"/>
                <a:ea typeface="DM Sans"/>
                <a:cs typeface="DM Sans"/>
                <a:sym typeface="DM Sans"/>
              </a:rPr>
              <a:t>Persönlicher</a:t>
            </a:r>
            <a:r>
              <a:rPr lang="en-US" sz="4800" dirty="0">
                <a:solidFill>
                  <a:srgbClr val="FFFFFF"/>
                </a:solidFill>
                <a:latin typeface="DM Sans"/>
                <a:ea typeface="DM Sans"/>
                <a:cs typeface="DM Sans"/>
                <a:sym typeface="DM Sans"/>
              </a:rPr>
              <a:t>/</a:t>
            </a:r>
          </a:p>
          <a:p>
            <a:r>
              <a:rPr lang="en-US" sz="4800" dirty="0" err="1">
                <a:solidFill>
                  <a:srgbClr val="FFFFFF"/>
                </a:solidFill>
                <a:latin typeface="DM Sans"/>
                <a:ea typeface="DM Sans"/>
                <a:cs typeface="DM Sans"/>
                <a:sym typeface="DM Sans"/>
              </a:rPr>
              <a:t>Emotionaler</a:t>
            </a:r>
            <a:r>
              <a:rPr lang="en-US" sz="4800" dirty="0">
                <a:solidFill>
                  <a:srgbClr val="FFFFFF"/>
                </a:solidFill>
                <a:latin typeface="DM Sans"/>
                <a:ea typeface="DM Sans"/>
                <a:cs typeface="DM Sans"/>
                <a:sym typeface="DM Sans"/>
              </a:rPr>
              <a:t> </a:t>
            </a:r>
            <a:r>
              <a:rPr lang="en-US" sz="4800" dirty="0" err="1">
                <a:solidFill>
                  <a:srgbClr val="FFFFFF"/>
                </a:solidFill>
                <a:latin typeface="DM Sans"/>
                <a:ea typeface="DM Sans"/>
                <a:cs typeface="DM Sans"/>
                <a:sym typeface="DM Sans"/>
              </a:rPr>
              <a:t>bezug</a:t>
            </a:r>
            <a:r>
              <a:rPr lang="en-US" sz="4800" dirty="0">
                <a:solidFill>
                  <a:srgbClr val="FFFFFF"/>
                </a:solidFill>
                <a:latin typeface="DM Sans"/>
                <a:ea typeface="DM Sans"/>
                <a:cs typeface="DM Sans"/>
                <a:sym typeface="DM Sans"/>
              </a:rPr>
              <a:t> der </a:t>
            </a:r>
            <a:r>
              <a:rPr lang="en-US" sz="4800" dirty="0" err="1">
                <a:solidFill>
                  <a:srgbClr val="FFFFFF"/>
                </a:solidFill>
                <a:latin typeface="DM Sans"/>
                <a:ea typeface="DM Sans"/>
                <a:cs typeface="DM Sans"/>
                <a:sym typeface="DM Sans"/>
              </a:rPr>
              <a:t>Zuschauer</a:t>
            </a:r>
            <a:endParaRPr lang="en-US" sz="4800" dirty="0">
              <a:solidFill>
                <a:srgbClr val="FFFFFF"/>
              </a:solidFill>
              <a:latin typeface="DM Sans"/>
              <a:ea typeface="DM Sans"/>
              <a:cs typeface="DM Sans"/>
              <a:sym typeface="DM Sans"/>
            </a:endParaRPr>
          </a:p>
          <a:p>
            <a:r>
              <a:rPr lang="en-US" sz="4800" dirty="0" err="1">
                <a:solidFill>
                  <a:srgbClr val="FFFFFF"/>
                </a:solidFill>
                <a:latin typeface="DM Sans"/>
                <a:ea typeface="DM Sans"/>
                <a:cs typeface="DM Sans"/>
                <a:sym typeface="DM Sans"/>
              </a:rPr>
              <a:t>Neugierde</a:t>
            </a:r>
            <a:r>
              <a:rPr lang="en-US" sz="4800" dirty="0">
                <a:solidFill>
                  <a:srgbClr val="FFFFFF"/>
                </a:solidFill>
                <a:latin typeface="DM Sans"/>
                <a:ea typeface="DM Sans"/>
                <a:cs typeface="DM Sans"/>
                <a:sym typeface="DM Sans"/>
              </a:rPr>
              <a:t>/Pain </a:t>
            </a:r>
            <a:r>
              <a:rPr lang="en-US" sz="4800" dirty="0" err="1">
                <a:solidFill>
                  <a:srgbClr val="FFFFFF"/>
                </a:solidFill>
                <a:latin typeface="DM Sans"/>
                <a:ea typeface="DM Sans"/>
                <a:cs typeface="DM Sans"/>
                <a:sym typeface="DM Sans"/>
              </a:rPr>
              <a:t>erzeugen</a:t>
            </a:r>
            <a:endParaRPr lang="en-US" sz="4800" dirty="0">
              <a:solidFill>
                <a:srgbClr val="FFFFFF"/>
              </a:solidFill>
              <a:latin typeface="DM Sans"/>
              <a:ea typeface="DM Sans"/>
              <a:cs typeface="DM Sans"/>
              <a:sym typeface="DM Sans"/>
            </a:endParaRPr>
          </a:p>
          <a:p>
            <a:endParaRPr lang="en-US" dirty="0">
              <a:solidFill>
                <a:srgbClr val="FFFFFF"/>
              </a:solidFill>
              <a:latin typeface="DM Sans"/>
              <a:ea typeface="DM Sans"/>
              <a:cs typeface="DM Sans"/>
              <a:sym typeface="DM Sans"/>
            </a:endParaRPr>
          </a:p>
          <a:p>
            <a:r>
              <a:rPr lang="en-US" sz="4800" b="1" dirty="0" err="1">
                <a:solidFill>
                  <a:srgbClr val="FFFFFF"/>
                </a:solidFill>
                <a:latin typeface="DM Sans"/>
                <a:ea typeface="DM Sans"/>
                <a:cs typeface="DM Sans"/>
                <a:sym typeface="DM Sans"/>
              </a:rPr>
              <a:t>Ziel</a:t>
            </a:r>
            <a:r>
              <a:rPr lang="en-US" sz="4800" b="1" dirty="0">
                <a:solidFill>
                  <a:srgbClr val="FFFFFF"/>
                </a:solidFill>
                <a:latin typeface="DM Sans"/>
                <a:ea typeface="DM Sans"/>
                <a:cs typeface="DM Sans"/>
                <a:sym typeface="DM Sans"/>
              </a:rPr>
              <a:t>: </a:t>
            </a:r>
            <a:r>
              <a:rPr lang="en-US" sz="4800" dirty="0" err="1">
                <a:solidFill>
                  <a:srgbClr val="FFFFFF"/>
                </a:solidFill>
                <a:latin typeface="DM Sans"/>
                <a:ea typeface="DM Sans"/>
                <a:cs typeface="DM Sans"/>
                <a:sym typeface="DM Sans"/>
              </a:rPr>
              <a:t>Zuhörer</a:t>
            </a:r>
            <a:r>
              <a:rPr lang="en-US" sz="4800" dirty="0">
                <a:solidFill>
                  <a:srgbClr val="FFFFFF"/>
                </a:solidFill>
                <a:latin typeface="DM Sans"/>
                <a:ea typeface="DM Sans"/>
                <a:cs typeface="DM Sans"/>
                <a:sym typeface="DM Sans"/>
              </a:rPr>
              <a:t> WILL die </a:t>
            </a:r>
            <a:r>
              <a:rPr lang="en-US" sz="4800" dirty="0" err="1">
                <a:solidFill>
                  <a:srgbClr val="FFFFFF"/>
                </a:solidFill>
                <a:latin typeface="DM Sans"/>
                <a:ea typeface="DM Sans"/>
                <a:cs typeface="DM Sans"/>
                <a:sym typeface="DM Sans"/>
              </a:rPr>
              <a:t>Lösung</a:t>
            </a:r>
            <a:r>
              <a:rPr lang="en-US" sz="4800" dirty="0">
                <a:solidFill>
                  <a:srgbClr val="FFFFFF"/>
                </a:solidFill>
                <a:latin typeface="DM Sans"/>
                <a:ea typeface="DM Sans"/>
                <a:cs typeface="DM Sans"/>
                <a:sym typeface="DM Sans"/>
              </a:rPr>
              <a:t> </a:t>
            </a:r>
            <a:r>
              <a:rPr lang="en-US" sz="4800" dirty="0" err="1">
                <a:solidFill>
                  <a:srgbClr val="FFFFFF"/>
                </a:solidFill>
                <a:latin typeface="DM Sans"/>
                <a:ea typeface="DM Sans"/>
                <a:cs typeface="DM Sans"/>
                <a:sym typeface="DM Sans"/>
              </a:rPr>
              <a:t>hören</a:t>
            </a:r>
            <a:endParaRPr lang="en-US" sz="4800" dirty="0">
              <a:solidFill>
                <a:srgbClr val="FFFFFF"/>
              </a:solidFill>
              <a:latin typeface="DM Sans"/>
              <a:ea typeface="DM Sans"/>
              <a:cs typeface="DM Sans"/>
              <a:sym typeface="DM Sans"/>
            </a:endParaRPr>
          </a:p>
          <a:p>
            <a:endParaRPr lang="en-US" sz="4800" dirty="0">
              <a:solidFill>
                <a:srgbClr val="FFFFFF"/>
              </a:solidFill>
              <a:latin typeface="DM Sans"/>
              <a:ea typeface="DM Sans"/>
              <a:cs typeface="DM Sans"/>
              <a:sym typeface="DM Sans"/>
            </a:endParaRPr>
          </a:p>
          <a:p>
            <a:endParaRPr lang="en-US" sz="4800" dirty="0">
              <a:solidFill>
                <a:srgbClr val="FFFFFF"/>
              </a:solidFill>
              <a:latin typeface="DM Sans"/>
              <a:ea typeface="DM Sans"/>
              <a:cs typeface="DM Sans"/>
              <a:sym typeface="DM Sans"/>
            </a:endParaRPr>
          </a:p>
        </p:txBody>
      </p:sp>
      <p:sp>
        <p:nvSpPr>
          <p:cNvPr id="19" name="Abgerundetes Rechteck 18">
            <a:extLst>
              <a:ext uri="{FF2B5EF4-FFF2-40B4-BE49-F238E27FC236}">
                <a16:creationId xmlns:a16="http://schemas.microsoft.com/office/drawing/2014/main" id="{643A8A62-467A-43E3-B783-634D3A9C37AF}"/>
              </a:ext>
            </a:extLst>
          </p:cNvPr>
          <p:cNvSpPr/>
          <p:nvPr/>
        </p:nvSpPr>
        <p:spPr>
          <a:xfrm>
            <a:off x="6731666" y="392844"/>
            <a:ext cx="4659803"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20" name="Google Shape;757;p27">
            <a:extLst>
              <a:ext uri="{FF2B5EF4-FFF2-40B4-BE49-F238E27FC236}">
                <a16:creationId xmlns:a16="http://schemas.microsoft.com/office/drawing/2014/main" id="{C189165D-2945-83B1-E2F5-3B92C963568D}"/>
              </a:ext>
            </a:extLst>
          </p:cNvPr>
          <p:cNvSpPr txBox="1"/>
          <p:nvPr/>
        </p:nvSpPr>
        <p:spPr>
          <a:xfrm>
            <a:off x="5336814" y="862372"/>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Problem</a:t>
            </a:r>
            <a:endParaRPr sz="2700" dirty="0"/>
          </a:p>
        </p:txBody>
      </p:sp>
      <p:grpSp>
        <p:nvGrpSpPr>
          <p:cNvPr id="2" name="Gruppieren 1">
            <a:extLst>
              <a:ext uri="{FF2B5EF4-FFF2-40B4-BE49-F238E27FC236}">
                <a16:creationId xmlns:a16="http://schemas.microsoft.com/office/drawing/2014/main" id="{81F1BD58-B576-AC01-126C-0263C1A76F61}"/>
              </a:ext>
            </a:extLst>
          </p:cNvPr>
          <p:cNvGrpSpPr/>
          <p:nvPr/>
        </p:nvGrpSpPr>
        <p:grpSpPr>
          <a:xfrm>
            <a:off x="6139766" y="9557093"/>
            <a:ext cx="6096000" cy="533400"/>
            <a:chOff x="6629400" y="8953500"/>
            <a:chExt cx="6096000" cy="533400"/>
          </a:xfrm>
        </p:grpSpPr>
        <p:sp>
          <p:nvSpPr>
            <p:cNvPr id="3" name="TextBox 3">
              <a:extLst>
                <a:ext uri="{FF2B5EF4-FFF2-40B4-BE49-F238E27FC236}">
                  <a16:creationId xmlns:a16="http://schemas.microsoft.com/office/drawing/2014/main" id="{B37E73F4-5D2E-8DD3-FD50-A5D5EC205D7C}"/>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4" name="Freeform 4">
              <a:extLst>
                <a:ext uri="{FF2B5EF4-FFF2-40B4-BE49-F238E27FC236}">
                  <a16:creationId xmlns:a16="http://schemas.microsoft.com/office/drawing/2014/main" id="{2DA3EAC4-5A04-4C33-F6E3-6397497DD910}"/>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de-DE" dirty="0"/>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028426E2-5724-C45B-B5BB-E0930E198E99}"/>
            </a:ext>
          </a:extLst>
        </p:cNvPr>
        <p:cNvGrpSpPr/>
        <p:nvPr/>
      </p:nvGrpSpPr>
      <p:grpSpPr>
        <a:xfrm>
          <a:off x="0" y="0"/>
          <a:ext cx="0" cy="0"/>
          <a:chOff x="0" y="0"/>
          <a:chExt cx="0" cy="0"/>
        </a:xfrm>
      </p:grpSpPr>
      <p:pic>
        <p:nvPicPr>
          <p:cNvPr id="3" name="Grafik 2" descr="Ein Bild, das Text, Screenshot, Website, Webseite enthält.&#10;&#10;Automatisch generierte Beschreibung">
            <a:extLst>
              <a:ext uri="{FF2B5EF4-FFF2-40B4-BE49-F238E27FC236}">
                <a16:creationId xmlns:a16="http://schemas.microsoft.com/office/drawing/2014/main" id="{EB7DD114-8010-A9F8-B748-9F8AC048B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90" y="-1"/>
            <a:ext cx="17058710" cy="10287001"/>
          </a:xfrm>
          <a:prstGeom prst="rect">
            <a:avLst/>
          </a:prstGeom>
        </p:spPr>
      </p:pic>
      <p:sp>
        <p:nvSpPr>
          <p:cNvPr id="7" name="Rechteck 6">
            <a:extLst>
              <a:ext uri="{FF2B5EF4-FFF2-40B4-BE49-F238E27FC236}">
                <a16:creationId xmlns:a16="http://schemas.microsoft.com/office/drawing/2014/main" id="{8AF7B252-1C9C-AC40-D9A4-226CD13B3773}"/>
              </a:ext>
            </a:extLst>
          </p:cNvPr>
          <p:cNvSpPr/>
          <p:nvPr/>
        </p:nvSpPr>
        <p:spPr>
          <a:xfrm>
            <a:off x="16230600" y="9258300"/>
            <a:ext cx="13716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7206001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Google Shape;219;p6">
            <a:extLst>
              <a:ext uri="{FF2B5EF4-FFF2-40B4-BE49-F238E27FC236}">
                <a16:creationId xmlns:a16="http://schemas.microsoft.com/office/drawing/2014/main" id="{A1555F94-45C8-2959-52CB-38614AD45A1D}"/>
              </a:ext>
            </a:extLst>
          </p:cNvPr>
          <p:cNvSpPr/>
          <p:nvPr/>
        </p:nvSpPr>
        <p:spPr>
          <a:xfrm>
            <a:off x="0" y="9385"/>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r>
              <a:rPr lang="de-DE" sz="2700" dirty="0" err="1">
                <a:solidFill>
                  <a:schemeClr val="dk1"/>
                </a:solidFill>
                <a:latin typeface="Arial"/>
                <a:ea typeface="Arial"/>
                <a:cs typeface="Arial"/>
                <a:sym typeface="Arial"/>
              </a:rPr>
              <a:t>g</a:t>
            </a:r>
            <a:endParaRPr sz="2700" dirty="0">
              <a:solidFill>
                <a:schemeClr val="dk1"/>
              </a:solidFill>
              <a:latin typeface="Arial"/>
              <a:ea typeface="Arial"/>
              <a:cs typeface="Arial"/>
              <a:sym typeface="Arial"/>
            </a:endParaRPr>
          </a:p>
        </p:txBody>
      </p:sp>
      <p:sp>
        <p:nvSpPr>
          <p:cNvPr id="6" name="Freeform 6"/>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7" name="Freeform 7"/>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8" name="Freeform 8"/>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9" name="Freeform 9"/>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grpSp>
        <p:nvGrpSpPr>
          <p:cNvPr id="11" name="Group 11"/>
          <p:cNvGrpSpPr/>
          <p:nvPr/>
        </p:nvGrpSpPr>
        <p:grpSpPr>
          <a:xfrm>
            <a:off x="1741000" y="4286718"/>
            <a:ext cx="4380600" cy="1015800"/>
            <a:chOff x="0" y="0"/>
            <a:chExt cx="5840800" cy="1354400"/>
          </a:xfrm>
        </p:grpSpPr>
        <p:sp>
          <p:nvSpPr>
            <p:cNvPr id="12" name="Freeform 12"/>
            <p:cNvSpPr/>
            <p:nvPr/>
          </p:nvSpPr>
          <p:spPr>
            <a:xfrm>
              <a:off x="0" y="0"/>
              <a:ext cx="5840800" cy="1354400"/>
            </a:xfrm>
            <a:custGeom>
              <a:avLst/>
              <a:gdLst/>
              <a:ahLst/>
              <a:cxnLst/>
              <a:rect l="l" t="t" r="r" b="b"/>
              <a:pathLst>
                <a:path w="5840800" h="1354400">
                  <a:moveTo>
                    <a:pt x="0" y="0"/>
                  </a:moveTo>
                  <a:lnTo>
                    <a:pt x="5840800" y="0"/>
                  </a:lnTo>
                  <a:lnTo>
                    <a:pt x="5840800" y="1354400"/>
                  </a:lnTo>
                  <a:lnTo>
                    <a:pt x="0" y="1354400"/>
                  </a:lnTo>
                  <a:close/>
                </a:path>
              </a:pathLst>
            </a:custGeom>
            <a:solidFill>
              <a:srgbClr val="000000">
                <a:alpha val="0"/>
              </a:srgbClr>
            </a:solidFill>
          </p:spPr>
          <p:txBody>
            <a:bodyPr/>
            <a:lstStyle/>
            <a:p>
              <a:endParaRPr lang="de-DE"/>
            </a:p>
          </p:txBody>
        </p:sp>
        <p:sp>
          <p:nvSpPr>
            <p:cNvPr id="13" name="TextBox 13"/>
            <p:cNvSpPr txBox="1"/>
            <p:nvPr/>
          </p:nvSpPr>
          <p:spPr>
            <a:xfrm>
              <a:off x="0" y="0"/>
              <a:ext cx="5840800" cy="1354400"/>
            </a:xfrm>
            <a:prstGeom prst="rect">
              <a:avLst/>
            </a:prstGeom>
          </p:spPr>
          <p:txBody>
            <a:bodyPr lIns="0" tIns="0" rIns="0" bIns="0" rtlCol="0" anchor="ctr"/>
            <a:lstStyle/>
            <a:p>
              <a:pPr algn="ctr">
                <a:lnSpc>
                  <a:spcPts val="3359"/>
                </a:lnSpc>
              </a:pPr>
              <a:r>
                <a:rPr lang="en-US" sz="2799">
                  <a:solidFill>
                    <a:srgbClr val="FFFFFF"/>
                  </a:solidFill>
                  <a:latin typeface="DM Sans"/>
                  <a:ea typeface="DM Sans"/>
                  <a:cs typeface="DM Sans"/>
                  <a:sym typeface="DM Sans"/>
                </a:rPr>
                <a:t>Description</a:t>
              </a:r>
            </a:p>
          </p:txBody>
        </p:sp>
      </p:grpSp>
      <p:grpSp>
        <p:nvGrpSpPr>
          <p:cNvPr id="14" name="Group 14"/>
          <p:cNvGrpSpPr/>
          <p:nvPr/>
        </p:nvGrpSpPr>
        <p:grpSpPr>
          <a:xfrm>
            <a:off x="1741000" y="3601944"/>
            <a:ext cx="4380600" cy="685800"/>
            <a:chOff x="0" y="0"/>
            <a:chExt cx="5840800" cy="914400"/>
          </a:xfrm>
        </p:grpSpPr>
        <p:sp>
          <p:nvSpPr>
            <p:cNvPr id="15" name="Freeform 15"/>
            <p:cNvSpPr/>
            <p:nvPr/>
          </p:nvSpPr>
          <p:spPr>
            <a:xfrm>
              <a:off x="0" y="0"/>
              <a:ext cx="5840800" cy="914400"/>
            </a:xfrm>
            <a:custGeom>
              <a:avLst/>
              <a:gdLst/>
              <a:ahLst/>
              <a:cxnLst/>
              <a:rect l="l" t="t" r="r" b="b"/>
              <a:pathLst>
                <a:path w="5840800" h="914400">
                  <a:moveTo>
                    <a:pt x="0" y="0"/>
                  </a:moveTo>
                  <a:lnTo>
                    <a:pt x="5840800" y="0"/>
                  </a:lnTo>
                  <a:lnTo>
                    <a:pt x="5840800" y="914400"/>
                  </a:lnTo>
                  <a:lnTo>
                    <a:pt x="0" y="914400"/>
                  </a:lnTo>
                  <a:close/>
                </a:path>
              </a:pathLst>
            </a:custGeom>
            <a:solidFill>
              <a:srgbClr val="000000">
                <a:alpha val="0"/>
              </a:srgbClr>
            </a:solidFill>
          </p:spPr>
          <p:txBody>
            <a:bodyPr/>
            <a:lstStyle/>
            <a:p>
              <a:endParaRPr lang="de-DE"/>
            </a:p>
          </p:txBody>
        </p:sp>
        <p:sp>
          <p:nvSpPr>
            <p:cNvPr id="16" name="TextBox 16"/>
            <p:cNvSpPr txBox="1"/>
            <p:nvPr/>
          </p:nvSpPr>
          <p:spPr>
            <a:xfrm>
              <a:off x="0" y="0"/>
              <a:ext cx="5840800" cy="914400"/>
            </a:xfrm>
            <a:prstGeom prst="rect">
              <a:avLst/>
            </a:prstGeom>
          </p:spPr>
          <p:txBody>
            <a:bodyPr lIns="0" tIns="0" rIns="0" bIns="0" rtlCol="0" anchor="ctr"/>
            <a:lstStyle/>
            <a:p>
              <a:pPr algn="ctr">
                <a:lnSpc>
                  <a:spcPts val="4320"/>
                </a:lnSpc>
              </a:pPr>
              <a:r>
                <a:rPr lang="en-US" sz="3600" b="1">
                  <a:solidFill>
                    <a:srgbClr val="FFFFFF"/>
                  </a:solidFill>
                  <a:latin typeface="DM Sans Bold"/>
                  <a:ea typeface="DM Sans Bold"/>
                  <a:cs typeface="DM Sans Bold"/>
                  <a:sym typeface="DM Sans Bold"/>
                </a:rPr>
                <a:t>Feature 1</a:t>
              </a:r>
            </a:p>
          </p:txBody>
        </p:sp>
      </p:grpSp>
      <p:grpSp>
        <p:nvGrpSpPr>
          <p:cNvPr id="17" name="Group 17"/>
          <p:cNvGrpSpPr/>
          <p:nvPr/>
        </p:nvGrpSpPr>
        <p:grpSpPr>
          <a:xfrm>
            <a:off x="6953700" y="4286718"/>
            <a:ext cx="4380600" cy="1015800"/>
            <a:chOff x="0" y="0"/>
            <a:chExt cx="5840800" cy="1354400"/>
          </a:xfrm>
        </p:grpSpPr>
        <p:sp>
          <p:nvSpPr>
            <p:cNvPr id="18" name="Freeform 18"/>
            <p:cNvSpPr/>
            <p:nvPr/>
          </p:nvSpPr>
          <p:spPr>
            <a:xfrm>
              <a:off x="0" y="0"/>
              <a:ext cx="5840800" cy="1354400"/>
            </a:xfrm>
            <a:custGeom>
              <a:avLst/>
              <a:gdLst/>
              <a:ahLst/>
              <a:cxnLst/>
              <a:rect l="l" t="t" r="r" b="b"/>
              <a:pathLst>
                <a:path w="5840800" h="1354400">
                  <a:moveTo>
                    <a:pt x="0" y="0"/>
                  </a:moveTo>
                  <a:lnTo>
                    <a:pt x="5840800" y="0"/>
                  </a:lnTo>
                  <a:lnTo>
                    <a:pt x="5840800" y="1354400"/>
                  </a:lnTo>
                  <a:lnTo>
                    <a:pt x="0" y="1354400"/>
                  </a:lnTo>
                  <a:close/>
                </a:path>
              </a:pathLst>
            </a:custGeom>
            <a:solidFill>
              <a:srgbClr val="000000">
                <a:alpha val="0"/>
              </a:srgbClr>
            </a:solidFill>
          </p:spPr>
          <p:txBody>
            <a:bodyPr/>
            <a:lstStyle/>
            <a:p>
              <a:endParaRPr lang="de-DE"/>
            </a:p>
          </p:txBody>
        </p:sp>
        <p:sp>
          <p:nvSpPr>
            <p:cNvPr id="19" name="TextBox 19"/>
            <p:cNvSpPr txBox="1"/>
            <p:nvPr/>
          </p:nvSpPr>
          <p:spPr>
            <a:xfrm>
              <a:off x="0" y="0"/>
              <a:ext cx="5840800" cy="1354400"/>
            </a:xfrm>
            <a:prstGeom prst="rect">
              <a:avLst/>
            </a:prstGeom>
          </p:spPr>
          <p:txBody>
            <a:bodyPr lIns="0" tIns="0" rIns="0" bIns="0" rtlCol="0" anchor="ctr"/>
            <a:lstStyle/>
            <a:p>
              <a:pPr algn="ctr">
                <a:lnSpc>
                  <a:spcPts val="3359"/>
                </a:lnSpc>
              </a:pPr>
              <a:r>
                <a:rPr lang="en-US" sz="2799">
                  <a:solidFill>
                    <a:srgbClr val="FFFFFF"/>
                  </a:solidFill>
                  <a:latin typeface="DM Sans"/>
                  <a:ea typeface="DM Sans"/>
                  <a:cs typeface="DM Sans"/>
                  <a:sym typeface="DM Sans"/>
                </a:rPr>
                <a:t>Description</a:t>
              </a:r>
            </a:p>
          </p:txBody>
        </p:sp>
      </p:grpSp>
      <p:grpSp>
        <p:nvGrpSpPr>
          <p:cNvPr id="20" name="Group 20"/>
          <p:cNvGrpSpPr/>
          <p:nvPr/>
        </p:nvGrpSpPr>
        <p:grpSpPr>
          <a:xfrm>
            <a:off x="6953706" y="3601944"/>
            <a:ext cx="4380600" cy="685800"/>
            <a:chOff x="0" y="0"/>
            <a:chExt cx="5840800" cy="914400"/>
          </a:xfrm>
        </p:grpSpPr>
        <p:sp>
          <p:nvSpPr>
            <p:cNvPr id="21" name="Freeform 21"/>
            <p:cNvSpPr/>
            <p:nvPr/>
          </p:nvSpPr>
          <p:spPr>
            <a:xfrm>
              <a:off x="0" y="0"/>
              <a:ext cx="5840800" cy="914400"/>
            </a:xfrm>
            <a:custGeom>
              <a:avLst/>
              <a:gdLst/>
              <a:ahLst/>
              <a:cxnLst/>
              <a:rect l="l" t="t" r="r" b="b"/>
              <a:pathLst>
                <a:path w="5840800" h="914400">
                  <a:moveTo>
                    <a:pt x="0" y="0"/>
                  </a:moveTo>
                  <a:lnTo>
                    <a:pt x="5840800" y="0"/>
                  </a:lnTo>
                  <a:lnTo>
                    <a:pt x="5840800" y="914400"/>
                  </a:lnTo>
                  <a:lnTo>
                    <a:pt x="0" y="914400"/>
                  </a:lnTo>
                  <a:close/>
                </a:path>
              </a:pathLst>
            </a:custGeom>
            <a:solidFill>
              <a:srgbClr val="000000">
                <a:alpha val="0"/>
              </a:srgbClr>
            </a:solidFill>
          </p:spPr>
          <p:txBody>
            <a:bodyPr/>
            <a:lstStyle/>
            <a:p>
              <a:endParaRPr lang="de-DE"/>
            </a:p>
          </p:txBody>
        </p:sp>
        <p:sp>
          <p:nvSpPr>
            <p:cNvPr id="22" name="TextBox 22"/>
            <p:cNvSpPr txBox="1"/>
            <p:nvPr/>
          </p:nvSpPr>
          <p:spPr>
            <a:xfrm>
              <a:off x="0" y="0"/>
              <a:ext cx="5840800" cy="914400"/>
            </a:xfrm>
            <a:prstGeom prst="rect">
              <a:avLst/>
            </a:prstGeom>
          </p:spPr>
          <p:txBody>
            <a:bodyPr lIns="0" tIns="0" rIns="0" bIns="0" rtlCol="0" anchor="ctr"/>
            <a:lstStyle/>
            <a:p>
              <a:pPr algn="ctr">
                <a:lnSpc>
                  <a:spcPts val="4320"/>
                </a:lnSpc>
              </a:pPr>
              <a:r>
                <a:rPr lang="en-US" sz="3600" b="1">
                  <a:solidFill>
                    <a:srgbClr val="FFFFFF"/>
                  </a:solidFill>
                  <a:latin typeface="DM Sans Bold"/>
                  <a:ea typeface="DM Sans Bold"/>
                  <a:cs typeface="DM Sans Bold"/>
                  <a:sym typeface="DM Sans Bold"/>
                </a:rPr>
                <a:t>Feature 2</a:t>
              </a:r>
            </a:p>
          </p:txBody>
        </p:sp>
      </p:grpSp>
      <p:grpSp>
        <p:nvGrpSpPr>
          <p:cNvPr id="23" name="Group 23"/>
          <p:cNvGrpSpPr/>
          <p:nvPr/>
        </p:nvGrpSpPr>
        <p:grpSpPr>
          <a:xfrm>
            <a:off x="12166400" y="4286718"/>
            <a:ext cx="4380600" cy="1015800"/>
            <a:chOff x="0" y="0"/>
            <a:chExt cx="5840800" cy="1354400"/>
          </a:xfrm>
        </p:grpSpPr>
        <p:sp>
          <p:nvSpPr>
            <p:cNvPr id="24" name="Freeform 24"/>
            <p:cNvSpPr/>
            <p:nvPr/>
          </p:nvSpPr>
          <p:spPr>
            <a:xfrm>
              <a:off x="0" y="0"/>
              <a:ext cx="5840800" cy="1354400"/>
            </a:xfrm>
            <a:custGeom>
              <a:avLst/>
              <a:gdLst/>
              <a:ahLst/>
              <a:cxnLst/>
              <a:rect l="l" t="t" r="r" b="b"/>
              <a:pathLst>
                <a:path w="5840800" h="1354400">
                  <a:moveTo>
                    <a:pt x="0" y="0"/>
                  </a:moveTo>
                  <a:lnTo>
                    <a:pt x="5840800" y="0"/>
                  </a:lnTo>
                  <a:lnTo>
                    <a:pt x="5840800" y="1354400"/>
                  </a:lnTo>
                  <a:lnTo>
                    <a:pt x="0" y="1354400"/>
                  </a:lnTo>
                  <a:close/>
                </a:path>
              </a:pathLst>
            </a:custGeom>
            <a:solidFill>
              <a:srgbClr val="000000">
                <a:alpha val="0"/>
              </a:srgbClr>
            </a:solidFill>
          </p:spPr>
          <p:txBody>
            <a:bodyPr/>
            <a:lstStyle/>
            <a:p>
              <a:endParaRPr lang="de-DE"/>
            </a:p>
          </p:txBody>
        </p:sp>
        <p:sp>
          <p:nvSpPr>
            <p:cNvPr id="25" name="TextBox 25"/>
            <p:cNvSpPr txBox="1"/>
            <p:nvPr/>
          </p:nvSpPr>
          <p:spPr>
            <a:xfrm>
              <a:off x="0" y="0"/>
              <a:ext cx="5840800" cy="1354400"/>
            </a:xfrm>
            <a:prstGeom prst="rect">
              <a:avLst/>
            </a:prstGeom>
          </p:spPr>
          <p:txBody>
            <a:bodyPr lIns="0" tIns="0" rIns="0" bIns="0" rtlCol="0" anchor="ctr"/>
            <a:lstStyle/>
            <a:p>
              <a:pPr algn="ctr">
                <a:lnSpc>
                  <a:spcPts val="3359"/>
                </a:lnSpc>
              </a:pPr>
              <a:r>
                <a:rPr lang="en-US" sz="2799">
                  <a:solidFill>
                    <a:srgbClr val="FFFFFF"/>
                  </a:solidFill>
                  <a:latin typeface="DM Sans"/>
                  <a:ea typeface="DM Sans"/>
                  <a:cs typeface="DM Sans"/>
                  <a:sym typeface="DM Sans"/>
                </a:rPr>
                <a:t>Description</a:t>
              </a:r>
            </a:p>
          </p:txBody>
        </p:sp>
      </p:grpSp>
      <p:grpSp>
        <p:nvGrpSpPr>
          <p:cNvPr id="26" name="Group 26"/>
          <p:cNvGrpSpPr/>
          <p:nvPr/>
        </p:nvGrpSpPr>
        <p:grpSpPr>
          <a:xfrm>
            <a:off x="12166400" y="3601944"/>
            <a:ext cx="4380600" cy="685800"/>
            <a:chOff x="0" y="0"/>
            <a:chExt cx="5840800" cy="914400"/>
          </a:xfrm>
        </p:grpSpPr>
        <p:sp>
          <p:nvSpPr>
            <p:cNvPr id="27" name="Freeform 27"/>
            <p:cNvSpPr/>
            <p:nvPr/>
          </p:nvSpPr>
          <p:spPr>
            <a:xfrm>
              <a:off x="0" y="0"/>
              <a:ext cx="5840800" cy="914400"/>
            </a:xfrm>
            <a:custGeom>
              <a:avLst/>
              <a:gdLst/>
              <a:ahLst/>
              <a:cxnLst/>
              <a:rect l="l" t="t" r="r" b="b"/>
              <a:pathLst>
                <a:path w="5840800" h="914400">
                  <a:moveTo>
                    <a:pt x="0" y="0"/>
                  </a:moveTo>
                  <a:lnTo>
                    <a:pt x="5840800" y="0"/>
                  </a:lnTo>
                  <a:lnTo>
                    <a:pt x="5840800" y="914400"/>
                  </a:lnTo>
                  <a:lnTo>
                    <a:pt x="0" y="914400"/>
                  </a:lnTo>
                  <a:close/>
                </a:path>
              </a:pathLst>
            </a:custGeom>
            <a:solidFill>
              <a:srgbClr val="000000">
                <a:alpha val="0"/>
              </a:srgbClr>
            </a:solidFill>
          </p:spPr>
          <p:txBody>
            <a:bodyPr/>
            <a:lstStyle/>
            <a:p>
              <a:endParaRPr lang="de-DE"/>
            </a:p>
          </p:txBody>
        </p:sp>
        <p:sp>
          <p:nvSpPr>
            <p:cNvPr id="28" name="TextBox 28"/>
            <p:cNvSpPr txBox="1"/>
            <p:nvPr/>
          </p:nvSpPr>
          <p:spPr>
            <a:xfrm>
              <a:off x="0" y="0"/>
              <a:ext cx="5840800" cy="914400"/>
            </a:xfrm>
            <a:prstGeom prst="rect">
              <a:avLst/>
            </a:prstGeom>
          </p:spPr>
          <p:txBody>
            <a:bodyPr lIns="0" tIns="0" rIns="0" bIns="0" rtlCol="0" anchor="ctr"/>
            <a:lstStyle/>
            <a:p>
              <a:pPr algn="ctr">
                <a:lnSpc>
                  <a:spcPts val="4320"/>
                </a:lnSpc>
              </a:pPr>
              <a:r>
                <a:rPr lang="en-US" sz="3600" b="1">
                  <a:solidFill>
                    <a:srgbClr val="FFFFFF"/>
                  </a:solidFill>
                  <a:latin typeface="DM Sans Bold"/>
                  <a:ea typeface="DM Sans Bold"/>
                  <a:cs typeface="DM Sans Bold"/>
                  <a:sym typeface="DM Sans Bold"/>
                </a:rPr>
                <a:t>Feature 3</a:t>
              </a:r>
            </a:p>
          </p:txBody>
        </p:sp>
      </p:grpSp>
      <p:grpSp>
        <p:nvGrpSpPr>
          <p:cNvPr id="29" name="Group 29"/>
          <p:cNvGrpSpPr/>
          <p:nvPr/>
        </p:nvGrpSpPr>
        <p:grpSpPr>
          <a:xfrm>
            <a:off x="1741000" y="7516670"/>
            <a:ext cx="4380600" cy="1015800"/>
            <a:chOff x="0" y="0"/>
            <a:chExt cx="5840800" cy="1354400"/>
          </a:xfrm>
        </p:grpSpPr>
        <p:sp>
          <p:nvSpPr>
            <p:cNvPr id="30" name="Freeform 30"/>
            <p:cNvSpPr/>
            <p:nvPr/>
          </p:nvSpPr>
          <p:spPr>
            <a:xfrm>
              <a:off x="0" y="0"/>
              <a:ext cx="5840800" cy="1354400"/>
            </a:xfrm>
            <a:custGeom>
              <a:avLst/>
              <a:gdLst/>
              <a:ahLst/>
              <a:cxnLst/>
              <a:rect l="l" t="t" r="r" b="b"/>
              <a:pathLst>
                <a:path w="5840800" h="1354400">
                  <a:moveTo>
                    <a:pt x="0" y="0"/>
                  </a:moveTo>
                  <a:lnTo>
                    <a:pt x="5840800" y="0"/>
                  </a:lnTo>
                  <a:lnTo>
                    <a:pt x="5840800" y="1354400"/>
                  </a:lnTo>
                  <a:lnTo>
                    <a:pt x="0" y="1354400"/>
                  </a:lnTo>
                  <a:close/>
                </a:path>
              </a:pathLst>
            </a:custGeom>
            <a:solidFill>
              <a:srgbClr val="000000">
                <a:alpha val="0"/>
              </a:srgbClr>
            </a:solidFill>
          </p:spPr>
          <p:txBody>
            <a:bodyPr/>
            <a:lstStyle/>
            <a:p>
              <a:endParaRPr lang="de-DE"/>
            </a:p>
          </p:txBody>
        </p:sp>
        <p:sp>
          <p:nvSpPr>
            <p:cNvPr id="31" name="TextBox 31"/>
            <p:cNvSpPr txBox="1"/>
            <p:nvPr/>
          </p:nvSpPr>
          <p:spPr>
            <a:xfrm>
              <a:off x="0" y="0"/>
              <a:ext cx="5840800" cy="1354400"/>
            </a:xfrm>
            <a:prstGeom prst="rect">
              <a:avLst/>
            </a:prstGeom>
          </p:spPr>
          <p:txBody>
            <a:bodyPr lIns="0" tIns="0" rIns="0" bIns="0" rtlCol="0" anchor="ctr"/>
            <a:lstStyle/>
            <a:p>
              <a:pPr algn="ctr">
                <a:lnSpc>
                  <a:spcPts val="3359"/>
                </a:lnSpc>
              </a:pPr>
              <a:r>
                <a:rPr lang="en-US" sz="2799">
                  <a:solidFill>
                    <a:srgbClr val="FFFFFF"/>
                  </a:solidFill>
                  <a:latin typeface="DM Sans"/>
                  <a:ea typeface="DM Sans"/>
                  <a:cs typeface="DM Sans"/>
                  <a:sym typeface="DM Sans"/>
                </a:rPr>
                <a:t>Description</a:t>
              </a:r>
            </a:p>
          </p:txBody>
        </p:sp>
      </p:grpSp>
      <p:grpSp>
        <p:nvGrpSpPr>
          <p:cNvPr id="32" name="Group 32"/>
          <p:cNvGrpSpPr/>
          <p:nvPr/>
        </p:nvGrpSpPr>
        <p:grpSpPr>
          <a:xfrm>
            <a:off x="1741000" y="6831992"/>
            <a:ext cx="4380600" cy="685800"/>
            <a:chOff x="0" y="0"/>
            <a:chExt cx="5840800" cy="914400"/>
          </a:xfrm>
        </p:grpSpPr>
        <p:sp>
          <p:nvSpPr>
            <p:cNvPr id="33" name="Freeform 33"/>
            <p:cNvSpPr/>
            <p:nvPr/>
          </p:nvSpPr>
          <p:spPr>
            <a:xfrm>
              <a:off x="0" y="0"/>
              <a:ext cx="5840800" cy="914400"/>
            </a:xfrm>
            <a:custGeom>
              <a:avLst/>
              <a:gdLst/>
              <a:ahLst/>
              <a:cxnLst/>
              <a:rect l="l" t="t" r="r" b="b"/>
              <a:pathLst>
                <a:path w="5840800" h="914400">
                  <a:moveTo>
                    <a:pt x="0" y="0"/>
                  </a:moveTo>
                  <a:lnTo>
                    <a:pt x="5840800" y="0"/>
                  </a:lnTo>
                  <a:lnTo>
                    <a:pt x="5840800" y="914400"/>
                  </a:lnTo>
                  <a:lnTo>
                    <a:pt x="0" y="914400"/>
                  </a:lnTo>
                  <a:close/>
                </a:path>
              </a:pathLst>
            </a:custGeom>
            <a:solidFill>
              <a:srgbClr val="000000">
                <a:alpha val="0"/>
              </a:srgbClr>
            </a:solidFill>
          </p:spPr>
          <p:txBody>
            <a:bodyPr/>
            <a:lstStyle/>
            <a:p>
              <a:endParaRPr lang="de-DE"/>
            </a:p>
          </p:txBody>
        </p:sp>
        <p:sp>
          <p:nvSpPr>
            <p:cNvPr id="34" name="TextBox 34"/>
            <p:cNvSpPr txBox="1"/>
            <p:nvPr/>
          </p:nvSpPr>
          <p:spPr>
            <a:xfrm>
              <a:off x="0" y="0"/>
              <a:ext cx="5840800" cy="914400"/>
            </a:xfrm>
            <a:prstGeom prst="rect">
              <a:avLst/>
            </a:prstGeom>
          </p:spPr>
          <p:txBody>
            <a:bodyPr lIns="0" tIns="0" rIns="0" bIns="0" rtlCol="0" anchor="ctr"/>
            <a:lstStyle/>
            <a:p>
              <a:pPr algn="ctr">
                <a:lnSpc>
                  <a:spcPts val="4320"/>
                </a:lnSpc>
              </a:pPr>
              <a:r>
                <a:rPr lang="en-US" sz="3600" b="1">
                  <a:solidFill>
                    <a:srgbClr val="FFFFFF"/>
                  </a:solidFill>
                  <a:latin typeface="DM Sans Bold"/>
                  <a:ea typeface="DM Sans Bold"/>
                  <a:cs typeface="DM Sans Bold"/>
                  <a:sym typeface="DM Sans Bold"/>
                </a:rPr>
                <a:t>Feature 4</a:t>
              </a:r>
            </a:p>
          </p:txBody>
        </p:sp>
      </p:grpSp>
      <p:grpSp>
        <p:nvGrpSpPr>
          <p:cNvPr id="35" name="Group 35"/>
          <p:cNvGrpSpPr/>
          <p:nvPr/>
        </p:nvGrpSpPr>
        <p:grpSpPr>
          <a:xfrm>
            <a:off x="6953706" y="7516670"/>
            <a:ext cx="4380600" cy="1015800"/>
            <a:chOff x="0" y="0"/>
            <a:chExt cx="5840800" cy="1354400"/>
          </a:xfrm>
        </p:grpSpPr>
        <p:sp>
          <p:nvSpPr>
            <p:cNvPr id="36" name="Freeform 36"/>
            <p:cNvSpPr/>
            <p:nvPr/>
          </p:nvSpPr>
          <p:spPr>
            <a:xfrm>
              <a:off x="0" y="0"/>
              <a:ext cx="5840800" cy="1354400"/>
            </a:xfrm>
            <a:custGeom>
              <a:avLst/>
              <a:gdLst/>
              <a:ahLst/>
              <a:cxnLst/>
              <a:rect l="l" t="t" r="r" b="b"/>
              <a:pathLst>
                <a:path w="5840800" h="1354400">
                  <a:moveTo>
                    <a:pt x="0" y="0"/>
                  </a:moveTo>
                  <a:lnTo>
                    <a:pt x="5840800" y="0"/>
                  </a:lnTo>
                  <a:lnTo>
                    <a:pt x="5840800" y="1354400"/>
                  </a:lnTo>
                  <a:lnTo>
                    <a:pt x="0" y="1354400"/>
                  </a:lnTo>
                  <a:close/>
                </a:path>
              </a:pathLst>
            </a:custGeom>
            <a:solidFill>
              <a:srgbClr val="000000">
                <a:alpha val="0"/>
              </a:srgbClr>
            </a:solidFill>
          </p:spPr>
          <p:txBody>
            <a:bodyPr/>
            <a:lstStyle/>
            <a:p>
              <a:endParaRPr lang="de-DE"/>
            </a:p>
          </p:txBody>
        </p:sp>
        <p:sp>
          <p:nvSpPr>
            <p:cNvPr id="37" name="TextBox 37"/>
            <p:cNvSpPr txBox="1"/>
            <p:nvPr/>
          </p:nvSpPr>
          <p:spPr>
            <a:xfrm>
              <a:off x="0" y="0"/>
              <a:ext cx="5840800" cy="1354400"/>
            </a:xfrm>
            <a:prstGeom prst="rect">
              <a:avLst/>
            </a:prstGeom>
          </p:spPr>
          <p:txBody>
            <a:bodyPr lIns="0" tIns="0" rIns="0" bIns="0" rtlCol="0" anchor="ctr"/>
            <a:lstStyle/>
            <a:p>
              <a:pPr algn="ctr">
                <a:lnSpc>
                  <a:spcPts val="3359"/>
                </a:lnSpc>
              </a:pPr>
              <a:r>
                <a:rPr lang="en-US" sz="2799">
                  <a:solidFill>
                    <a:srgbClr val="FFFFFF"/>
                  </a:solidFill>
                  <a:latin typeface="DM Sans"/>
                  <a:ea typeface="DM Sans"/>
                  <a:cs typeface="DM Sans"/>
                  <a:sym typeface="DM Sans"/>
                </a:rPr>
                <a:t>Description</a:t>
              </a:r>
            </a:p>
          </p:txBody>
        </p:sp>
      </p:grpSp>
      <p:grpSp>
        <p:nvGrpSpPr>
          <p:cNvPr id="38" name="Group 38"/>
          <p:cNvGrpSpPr/>
          <p:nvPr/>
        </p:nvGrpSpPr>
        <p:grpSpPr>
          <a:xfrm>
            <a:off x="6953706" y="6831992"/>
            <a:ext cx="4380600" cy="685800"/>
            <a:chOff x="0" y="0"/>
            <a:chExt cx="5840800" cy="914400"/>
          </a:xfrm>
        </p:grpSpPr>
        <p:sp>
          <p:nvSpPr>
            <p:cNvPr id="39" name="Freeform 39"/>
            <p:cNvSpPr/>
            <p:nvPr/>
          </p:nvSpPr>
          <p:spPr>
            <a:xfrm>
              <a:off x="0" y="0"/>
              <a:ext cx="5840800" cy="914400"/>
            </a:xfrm>
            <a:custGeom>
              <a:avLst/>
              <a:gdLst/>
              <a:ahLst/>
              <a:cxnLst/>
              <a:rect l="l" t="t" r="r" b="b"/>
              <a:pathLst>
                <a:path w="5840800" h="914400">
                  <a:moveTo>
                    <a:pt x="0" y="0"/>
                  </a:moveTo>
                  <a:lnTo>
                    <a:pt x="5840800" y="0"/>
                  </a:lnTo>
                  <a:lnTo>
                    <a:pt x="5840800" y="914400"/>
                  </a:lnTo>
                  <a:lnTo>
                    <a:pt x="0" y="914400"/>
                  </a:lnTo>
                  <a:close/>
                </a:path>
              </a:pathLst>
            </a:custGeom>
            <a:solidFill>
              <a:srgbClr val="000000">
                <a:alpha val="0"/>
              </a:srgbClr>
            </a:solidFill>
          </p:spPr>
          <p:txBody>
            <a:bodyPr/>
            <a:lstStyle/>
            <a:p>
              <a:endParaRPr lang="de-DE"/>
            </a:p>
          </p:txBody>
        </p:sp>
        <p:sp>
          <p:nvSpPr>
            <p:cNvPr id="40" name="TextBox 40"/>
            <p:cNvSpPr txBox="1"/>
            <p:nvPr/>
          </p:nvSpPr>
          <p:spPr>
            <a:xfrm>
              <a:off x="0" y="0"/>
              <a:ext cx="5840800" cy="914400"/>
            </a:xfrm>
            <a:prstGeom prst="rect">
              <a:avLst/>
            </a:prstGeom>
          </p:spPr>
          <p:txBody>
            <a:bodyPr lIns="0" tIns="0" rIns="0" bIns="0" rtlCol="0" anchor="ctr"/>
            <a:lstStyle/>
            <a:p>
              <a:pPr algn="ctr">
                <a:lnSpc>
                  <a:spcPts val="4320"/>
                </a:lnSpc>
              </a:pPr>
              <a:r>
                <a:rPr lang="en-US" sz="3600" b="1">
                  <a:solidFill>
                    <a:srgbClr val="FFFFFF"/>
                  </a:solidFill>
                  <a:latin typeface="DM Sans Bold"/>
                  <a:ea typeface="DM Sans Bold"/>
                  <a:cs typeface="DM Sans Bold"/>
                  <a:sym typeface="DM Sans Bold"/>
                </a:rPr>
                <a:t>Feature 5</a:t>
              </a:r>
            </a:p>
          </p:txBody>
        </p:sp>
      </p:grpSp>
      <p:grpSp>
        <p:nvGrpSpPr>
          <p:cNvPr id="41" name="Group 41"/>
          <p:cNvGrpSpPr/>
          <p:nvPr/>
        </p:nvGrpSpPr>
        <p:grpSpPr>
          <a:xfrm>
            <a:off x="12166400" y="7516670"/>
            <a:ext cx="4380600" cy="1015800"/>
            <a:chOff x="0" y="0"/>
            <a:chExt cx="5840800" cy="1354400"/>
          </a:xfrm>
        </p:grpSpPr>
        <p:sp>
          <p:nvSpPr>
            <p:cNvPr id="42" name="Freeform 42"/>
            <p:cNvSpPr/>
            <p:nvPr/>
          </p:nvSpPr>
          <p:spPr>
            <a:xfrm>
              <a:off x="0" y="0"/>
              <a:ext cx="5840800" cy="1354400"/>
            </a:xfrm>
            <a:custGeom>
              <a:avLst/>
              <a:gdLst/>
              <a:ahLst/>
              <a:cxnLst/>
              <a:rect l="l" t="t" r="r" b="b"/>
              <a:pathLst>
                <a:path w="5840800" h="1354400">
                  <a:moveTo>
                    <a:pt x="0" y="0"/>
                  </a:moveTo>
                  <a:lnTo>
                    <a:pt x="5840800" y="0"/>
                  </a:lnTo>
                  <a:lnTo>
                    <a:pt x="5840800" y="1354400"/>
                  </a:lnTo>
                  <a:lnTo>
                    <a:pt x="0" y="1354400"/>
                  </a:lnTo>
                  <a:close/>
                </a:path>
              </a:pathLst>
            </a:custGeom>
            <a:solidFill>
              <a:srgbClr val="000000">
                <a:alpha val="0"/>
              </a:srgbClr>
            </a:solidFill>
          </p:spPr>
          <p:txBody>
            <a:bodyPr/>
            <a:lstStyle/>
            <a:p>
              <a:endParaRPr lang="de-DE"/>
            </a:p>
          </p:txBody>
        </p:sp>
        <p:sp>
          <p:nvSpPr>
            <p:cNvPr id="43" name="TextBox 43"/>
            <p:cNvSpPr txBox="1"/>
            <p:nvPr/>
          </p:nvSpPr>
          <p:spPr>
            <a:xfrm>
              <a:off x="0" y="0"/>
              <a:ext cx="5840800" cy="1354400"/>
            </a:xfrm>
            <a:prstGeom prst="rect">
              <a:avLst/>
            </a:prstGeom>
          </p:spPr>
          <p:txBody>
            <a:bodyPr lIns="0" tIns="0" rIns="0" bIns="0" rtlCol="0" anchor="ctr"/>
            <a:lstStyle/>
            <a:p>
              <a:pPr algn="ctr">
                <a:lnSpc>
                  <a:spcPts val="3359"/>
                </a:lnSpc>
              </a:pPr>
              <a:r>
                <a:rPr lang="en-US" sz="2799">
                  <a:solidFill>
                    <a:srgbClr val="FFFFFF"/>
                  </a:solidFill>
                  <a:latin typeface="DM Sans"/>
                  <a:ea typeface="DM Sans"/>
                  <a:cs typeface="DM Sans"/>
                  <a:sym typeface="DM Sans"/>
                </a:rPr>
                <a:t>Description</a:t>
              </a:r>
            </a:p>
          </p:txBody>
        </p:sp>
      </p:grpSp>
      <p:grpSp>
        <p:nvGrpSpPr>
          <p:cNvPr id="44" name="Group 44"/>
          <p:cNvGrpSpPr/>
          <p:nvPr/>
        </p:nvGrpSpPr>
        <p:grpSpPr>
          <a:xfrm>
            <a:off x="12166400" y="6831992"/>
            <a:ext cx="4380600" cy="685800"/>
            <a:chOff x="0" y="0"/>
            <a:chExt cx="5840800" cy="914400"/>
          </a:xfrm>
        </p:grpSpPr>
        <p:sp>
          <p:nvSpPr>
            <p:cNvPr id="45" name="Freeform 45"/>
            <p:cNvSpPr/>
            <p:nvPr/>
          </p:nvSpPr>
          <p:spPr>
            <a:xfrm>
              <a:off x="0" y="0"/>
              <a:ext cx="5840800" cy="914400"/>
            </a:xfrm>
            <a:custGeom>
              <a:avLst/>
              <a:gdLst/>
              <a:ahLst/>
              <a:cxnLst/>
              <a:rect l="l" t="t" r="r" b="b"/>
              <a:pathLst>
                <a:path w="5840800" h="914400">
                  <a:moveTo>
                    <a:pt x="0" y="0"/>
                  </a:moveTo>
                  <a:lnTo>
                    <a:pt x="5840800" y="0"/>
                  </a:lnTo>
                  <a:lnTo>
                    <a:pt x="5840800" y="914400"/>
                  </a:lnTo>
                  <a:lnTo>
                    <a:pt x="0" y="914400"/>
                  </a:lnTo>
                  <a:close/>
                </a:path>
              </a:pathLst>
            </a:custGeom>
            <a:solidFill>
              <a:srgbClr val="000000">
                <a:alpha val="0"/>
              </a:srgbClr>
            </a:solidFill>
          </p:spPr>
          <p:txBody>
            <a:bodyPr/>
            <a:lstStyle/>
            <a:p>
              <a:endParaRPr lang="de-DE"/>
            </a:p>
          </p:txBody>
        </p:sp>
        <p:sp>
          <p:nvSpPr>
            <p:cNvPr id="46" name="TextBox 46"/>
            <p:cNvSpPr txBox="1"/>
            <p:nvPr/>
          </p:nvSpPr>
          <p:spPr>
            <a:xfrm>
              <a:off x="0" y="0"/>
              <a:ext cx="5840800" cy="914400"/>
            </a:xfrm>
            <a:prstGeom prst="rect">
              <a:avLst/>
            </a:prstGeom>
          </p:spPr>
          <p:txBody>
            <a:bodyPr lIns="0" tIns="0" rIns="0" bIns="0" rtlCol="0" anchor="ctr"/>
            <a:lstStyle/>
            <a:p>
              <a:pPr algn="ctr">
                <a:lnSpc>
                  <a:spcPts val="4320"/>
                </a:lnSpc>
              </a:pPr>
              <a:r>
                <a:rPr lang="en-US" sz="3600" b="1">
                  <a:solidFill>
                    <a:srgbClr val="FFFFFF"/>
                  </a:solidFill>
                  <a:latin typeface="DM Sans Bold"/>
                  <a:ea typeface="DM Sans Bold"/>
                  <a:cs typeface="DM Sans Bold"/>
                  <a:sym typeface="DM Sans Bold"/>
                </a:rPr>
                <a:t>Feature 6</a:t>
              </a:r>
            </a:p>
          </p:txBody>
        </p:sp>
      </p:grpSp>
      <p:grpSp>
        <p:nvGrpSpPr>
          <p:cNvPr id="47" name="Group 47"/>
          <p:cNvGrpSpPr/>
          <p:nvPr/>
        </p:nvGrpSpPr>
        <p:grpSpPr>
          <a:xfrm>
            <a:off x="3358600" y="2355244"/>
            <a:ext cx="1145400" cy="1145400"/>
            <a:chOff x="0" y="0"/>
            <a:chExt cx="1527200" cy="1527200"/>
          </a:xfrm>
        </p:grpSpPr>
        <p:sp>
          <p:nvSpPr>
            <p:cNvPr id="48" name="Freeform 48"/>
            <p:cNvSpPr/>
            <p:nvPr/>
          </p:nvSpPr>
          <p:spPr>
            <a:xfrm>
              <a:off x="0" y="0"/>
              <a:ext cx="1527302" cy="1527302"/>
            </a:xfrm>
            <a:custGeom>
              <a:avLst/>
              <a:gdLst/>
              <a:ahLst/>
              <a:cxnLst/>
              <a:rect l="l" t="t" r="r" b="b"/>
              <a:pathLst>
                <a:path w="1527302" h="1527302">
                  <a:moveTo>
                    <a:pt x="0" y="763651"/>
                  </a:moveTo>
                  <a:cubicBezTo>
                    <a:pt x="0" y="341884"/>
                    <a:pt x="341884" y="0"/>
                    <a:pt x="763651" y="0"/>
                  </a:cubicBezTo>
                  <a:cubicBezTo>
                    <a:pt x="1185418" y="0"/>
                    <a:pt x="1527302" y="341884"/>
                    <a:pt x="1527302" y="763651"/>
                  </a:cubicBezTo>
                  <a:cubicBezTo>
                    <a:pt x="1527302" y="1185418"/>
                    <a:pt x="1185418" y="1527302"/>
                    <a:pt x="763651" y="1527302"/>
                  </a:cubicBezTo>
                  <a:cubicBezTo>
                    <a:pt x="341884" y="1527302"/>
                    <a:pt x="0" y="1185291"/>
                    <a:pt x="0" y="763651"/>
                  </a:cubicBezTo>
                  <a:close/>
                </a:path>
              </a:pathLst>
            </a:custGeom>
            <a:solidFill>
              <a:srgbClr val="FFFFFF"/>
            </a:solidFill>
          </p:spPr>
          <p:txBody>
            <a:bodyPr/>
            <a:lstStyle/>
            <a:p>
              <a:endParaRPr lang="de-DE"/>
            </a:p>
          </p:txBody>
        </p:sp>
      </p:grpSp>
      <p:grpSp>
        <p:nvGrpSpPr>
          <p:cNvPr id="49" name="Group 49"/>
          <p:cNvGrpSpPr/>
          <p:nvPr/>
        </p:nvGrpSpPr>
        <p:grpSpPr>
          <a:xfrm>
            <a:off x="8565000" y="2355244"/>
            <a:ext cx="1145400" cy="1145400"/>
            <a:chOff x="0" y="0"/>
            <a:chExt cx="1527200" cy="1527200"/>
          </a:xfrm>
        </p:grpSpPr>
        <p:sp>
          <p:nvSpPr>
            <p:cNvPr id="50" name="Freeform 50"/>
            <p:cNvSpPr/>
            <p:nvPr/>
          </p:nvSpPr>
          <p:spPr>
            <a:xfrm>
              <a:off x="0" y="0"/>
              <a:ext cx="1527302" cy="1527302"/>
            </a:xfrm>
            <a:custGeom>
              <a:avLst/>
              <a:gdLst/>
              <a:ahLst/>
              <a:cxnLst/>
              <a:rect l="l" t="t" r="r" b="b"/>
              <a:pathLst>
                <a:path w="1527302" h="1527302">
                  <a:moveTo>
                    <a:pt x="0" y="763651"/>
                  </a:moveTo>
                  <a:cubicBezTo>
                    <a:pt x="0" y="341884"/>
                    <a:pt x="341884" y="0"/>
                    <a:pt x="763651" y="0"/>
                  </a:cubicBezTo>
                  <a:cubicBezTo>
                    <a:pt x="1185418" y="0"/>
                    <a:pt x="1527302" y="341884"/>
                    <a:pt x="1527302" y="763651"/>
                  </a:cubicBezTo>
                  <a:cubicBezTo>
                    <a:pt x="1527302" y="1185418"/>
                    <a:pt x="1185418" y="1527302"/>
                    <a:pt x="763651" y="1527302"/>
                  </a:cubicBezTo>
                  <a:cubicBezTo>
                    <a:pt x="341884" y="1527302"/>
                    <a:pt x="0" y="1185291"/>
                    <a:pt x="0" y="763651"/>
                  </a:cubicBezTo>
                  <a:close/>
                </a:path>
              </a:pathLst>
            </a:custGeom>
            <a:solidFill>
              <a:srgbClr val="FFFFFF"/>
            </a:solidFill>
          </p:spPr>
          <p:txBody>
            <a:bodyPr/>
            <a:lstStyle/>
            <a:p>
              <a:endParaRPr lang="de-DE"/>
            </a:p>
          </p:txBody>
        </p:sp>
      </p:grpSp>
      <p:grpSp>
        <p:nvGrpSpPr>
          <p:cNvPr id="51" name="Group 51"/>
          <p:cNvGrpSpPr/>
          <p:nvPr/>
        </p:nvGrpSpPr>
        <p:grpSpPr>
          <a:xfrm>
            <a:off x="13784000" y="2355244"/>
            <a:ext cx="1145400" cy="1145400"/>
            <a:chOff x="0" y="0"/>
            <a:chExt cx="1527200" cy="1527200"/>
          </a:xfrm>
        </p:grpSpPr>
        <p:sp>
          <p:nvSpPr>
            <p:cNvPr id="52" name="Freeform 52"/>
            <p:cNvSpPr/>
            <p:nvPr/>
          </p:nvSpPr>
          <p:spPr>
            <a:xfrm>
              <a:off x="0" y="0"/>
              <a:ext cx="1527302" cy="1527302"/>
            </a:xfrm>
            <a:custGeom>
              <a:avLst/>
              <a:gdLst/>
              <a:ahLst/>
              <a:cxnLst/>
              <a:rect l="l" t="t" r="r" b="b"/>
              <a:pathLst>
                <a:path w="1527302" h="1527302">
                  <a:moveTo>
                    <a:pt x="0" y="763651"/>
                  </a:moveTo>
                  <a:cubicBezTo>
                    <a:pt x="0" y="341884"/>
                    <a:pt x="341884" y="0"/>
                    <a:pt x="763651" y="0"/>
                  </a:cubicBezTo>
                  <a:cubicBezTo>
                    <a:pt x="1185418" y="0"/>
                    <a:pt x="1527302" y="341884"/>
                    <a:pt x="1527302" y="763651"/>
                  </a:cubicBezTo>
                  <a:cubicBezTo>
                    <a:pt x="1527302" y="1185418"/>
                    <a:pt x="1185418" y="1527302"/>
                    <a:pt x="763651" y="1527302"/>
                  </a:cubicBezTo>
                  <a:cubicBezTo>
                    <a:pt x="341884" y="1527302"/>
                    <a:pt x="0" y="1185291"/>
                    <a:pt x="0" y="763651"/>
                  </a:cubicBezTo>
                  <a:close/>
                </a:path>
              </a:pathLst>
            </a:custGeom>
            <a:solidFill>
              <a:srgbClr val="FFFFFF"/>
            </a:solidFill>
          </p:spPr>
          <p:txBody>
            <a:bodyPr/>
            <a:lstStyle/>
            <a:p>
              <a:endParaRPr lang="de-DE"/>
            </a:p>
          </p:txBody>
        </p:sp>
      </p:grpSp>
      <p:grpSp>
        <p:nvGrpSpPr>
          <p:cNvPr id="53" name="Group 53"/>
          <p:cNvGrpSpPr/>
          <p:nvPr/>
        </p:nvGrpSpPr>
        <p:grpSpPr>
          <a:xfrm>
            <a:off x="3358600" y="5585194"/>
            <a:ext cx="1145400" cy="1145400"/>
            <a:chOff x="0" y="0"/>
            <a:chExt cx="1527200" cy="1527200"/>
          </a:xfrm>
        </p:grpSpPr>
        <p:sp>
          <p:nvSpPr>
            <p:cNvPr id="54" name="Freeform 54"/>
            <p:cNvSpPr/>
            <p:nvPr/>
          </p:nvSpPr>
          <p:spPr>
            <a:xfrm>
              <a:off x="0" y="0"/>
              <a:ext cx="1527302" cy="1527302"/>
            </a:xfrm>
            <a:custGeom>
              <a:avLst/>
              <a:gdLst/>
              <a:ahLst/>
              <a:cxnLst/>
              <a:rect l="l" t="t" r="r" b="b"/>
              <a:pathLst>
                <a:path w="1527302" h="1527302">
                  <a:moveTo>
                    <a:pt x="0" y="763651"/>
                  </a:moveTo>
                  <a:cubicBezTo>
                    <a:pt x="0" y="341884"/>
                    <a:pt x="341884" y="0"/>
                    <a:pt x="763651" y="0"/>
                  </a:cubicBezTo>
                  <a:cubicBezTo>
                    <a:pt x="1185418" y="0"/>
                    <a:pt x="1527302" y="341884"/>
                    <a:pt x="1527302" y="763651"/>
                  </a:cubicBezTo>
                  <a:cubicBezTo>
                    <a:pt x="1527302" y="1185418"/>
                    <a:pt x="1185418" y="1527302"/>
                    <a:pt x="763651" y="1527302"/>
                  </a:cubicBezTo>
                  <a:cubicBezTo>
                    <a:pt x="341884" y="1527302"/>
                    <a:pt x="0" y="1185291"/>
                    <a:pt x="0" y="763651"/>
                  </a:cubicBezTo>
                  <a:close/>
                </a:path>
              </a:pathLst>
            </a:custGeom>
            <a:solidFill>
              <a:srgbClr val="FFFFFF"/>
            </a:solidFill>
          </p:spPr>
          <p:txBody>
            <a:bodyPr/>
            <a:lstStyle/>
            <a:p>
              <a:endParaRPr lang="de-DE"/>
            </a:p>
          </p:txBody>
        </p:sp>
      </p:grpSp>
      <p:grpSp>
        <p:nvGrpSpPr>
          <p:cNvPr id="55" name="Group 55"/>
          <p:cNvGrpSpPr/>
          <p:nvPr/>
        </p:nvGrpSpPr>
        <p:grpSpPr>
          <a:xfrm>
            <a:off x="8565000" y="5585194"/>
            <a:ext cx="1145400" cy="1145400"/>
            <a:chOff x="0" y="0"/>
            <a:chExt cx="1527200" cy="1527200"/>
          </a:xfrm>
        </p:grpSpPr>
        <p:sp>
          <p:nvSpPr>
            <p:cNvPr id="56" name="Freeform 56"/>
            <p:cNvSpPr/>
            <p:nvPr/>
          </p:nvSpPr>
          <p:spPr>
            <a:xfrm>
              <a:off x="0" y="0"/>
              <a:ext cx="1527302" cy="1527302"/>
            </a:xfrm>
            <a:custGeom>
              <a:avLst/>
              <a:gdLst/>
              <a:ahLst/>
              <a:cxnLst/>
              <a:rect l="l" t="t" r="r" b="b"/>
              <a:pathLst>
                <a:path w="1527302" h="1527302">
                  <a:moveTo>
                    <a:pt x="0" y="763651"/>
                  </a:moveTo>
                  <a:cubicBezTo>
                    <a:pt x="0" y="341884"/>
                    <a:pt x="341884" y="0"/>
                    <a:pt x="763651" y="0"/>
                  </a:cubicBezTo>
                  <a:cubicBezTo>
                    <a:pt x="1185418" y="0"/>
                    <a:pt x="1527302" y="341884"/>
                    <a:pt x="1527302" y="763651"/>
                  </a:cubicBezTo>
                  <a:cubicBezTo>
                    <a:pt x="1527302" y="1185418"/>
                    <a:pt x="1185418" y="1527302"/>
                    <a:pt x="763651" y="1527302"/>
                  </a:cubicBezTo>
                  <a:cubicBezTo>
                    <a:pt x="341884" y="1527302"/>
                    <a:pt x="0" y="1185291"/>
                    <a:pt x="0" y="763651"/>
                  </a:cubicBezTo>
                  <a:close/>
                </a:path>
              </a:pathLst>
            </a:custGeom>
            <a:solidFill>
              <a:srgbClr val="FFFFFF"/>
            </a:solidFill>
          </p:spPr>
          <p:txBody>
            <a:bodyPr/>
            <a:lstStyle/>
            <a:p>
              <a:endParaRPr lang="de-DE"/>
            </a:p>
          </p:txBody>
        </p:sp>
      </p:grpSp>
      <p:grpSp>
        <p:nvGrpSpPr>
          <p:cNvPr id="57" name="Group 57"/>
          <p:cNvGrpSpPr/>
          <p:nvPr/>
        </p:nvGrpSpPr>
        <p:grpSpPr>
          <a:xfrm>
            <a:off x="13784000" y="5585194"/>
            <a:ext cx="1145400" cy="1145400"/>
            <a:chOff x="0" y="0"/>
            <a:chExt cx="1527200" cy="1527200"/>
          </a:xfrm>
        </p:grpSpPr>
        <p:sp>
          <p:nvSpPr>
            <p:cNvPr id="58" name="Freeform 58"/>
            <p:cNvSpPr/>
            <p:nvPr/>
          </p:nvSpPr>
          <p:spPr>
            <a:xfrm>
              <a:off x="0" y="0"/>
              <a:ext cx="1527302" cy="1527302"/>
            </a:xfrm>
            <a:custGeom>
              <a:avLst/>
              <a:gdLst/>
              <a:ahLst/>
              <a:cxnLst/>
              <a:rect l="l" t="t" r="r" b="b"/>
              <a:pathLst>
                <a:path w="1527302" h="1527302">
                  <a:moveTo>
                    <a:pt x="0" y="763651"/>
                  </a:moveTo>
                  <a:cubicBezTo>
                    <a:pt x="0" y="341884"/>
                    <a:pt x="341884" y="0"/>
                    <a:pt x="763651" y="0"/>
                  </a:cubicBezTo>
                  <a:cubicBezTo>
                    <a:pt x="1185418" y="0"/>
                    <a:pt x="1527302" y="341884"/>
                    <a:pt x="1527302" y="763651"/>
                  </a:cubicBezTo>
                  <a:cubicBezTo>
                    <a:pt x="1527302" y="1185418"/>
                    <a:pt x="1185418" y="1527302"/>
                    <a:pt x="763651" y="1527302"/>
                  </a:cubicBezTo>
                  <a:cubicBezTo>
                    <a:pt x="341884" y="1527302"/>
                    <a:pt x="0" y="1185291"/>
                    <a:pt x="0" y="763651"/>
                  </a:cubicBezTo>
                  <a:close/>
                </a:path>
              </a:pathLst>
            </a:custGeom>
            <a:solidFill>
              <a:srgbClr val="FFFFFF"/>
            </a:solidFill>
          </p:spPr>
          <p:txBody>
            <a:bodyPr/>
            <a:lstStyle/>
            <a:p>
              <a:endParaRPr lang="de-DE"/>
            </a:p>
          </p:txBody>
        </p:sp>
      </p:grpSp>
      <p:sp>
        <p:nvSpPr>
          <p:cNvPr id="59" name="Freeform 59"/>
          <p:cNvSpPr/>
          <p:nvPr/>
        </p:nvSpPr>
        <p:spPr>
          <a:xfrm>
            <a:off x="14007590" y="2571462"/>
            <a:ext cx="699080" cy="699080"/>
          </a:xfrm>
          <a:custGeom>
            <a:avLst/>
            <a:gdLst/>
            <a:ahLst/>
            <a:cxnLst/>
            <a:rect l="l" t="t" r="r" b="b"/>
            <a:pathLst>
              <a:path w="699080" h="699080">
                <a:moveTo>
                  <a:pt x="0" y="0"/>
                </a:moveTo>
                <a:lnTo>
                  <a:pt x="699080" y="0"/>
                </a:lnTo>
                <a:lnTo>
                  <a:pt x="699080" y="699080"/>
                </a:lnTo>
                <a:lnTo>
                  <a:pt x="0" y="69908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a:p>
        </p:txBody>
      </p:sp>
      <p:sp>
        <p:nvSpPr>
          <p:cNvPr id="60" name="Freeform 60"/>
          <p:cNvSpPr/>
          <p:nvPr/>
        </p:nvSpPr>
        <p:spPr>
          <a:xfrm>
            <a:off x="14002578" y="5829986"/>
            <a:ext cx="699090" cy="655770"/>
          </a:xfrm>
          <a:custGeom>
            <a:avLst/>
            <a:gdLst/>
            <a:ahLst/>
            <a:cxnLst/>
            <a:rect l="l" t="t" r="r" b="b"/>
            <a:pathLst>
              <a:path w="699090" h="655770">
                <a:moveTo>
                  <a:pt x="0" y="0"/>
                </a:moveTo>
                <a:lnTo>
                  <a:pt x="699090" y="0"/>
                </a:lnTo>
                <a:lnTo>
                  <a:pt x="699090" y="655770"/>
                </a:lnTo>
                <a:lnTo>
                  <a:pt x="0" y="6557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a:p>
        </p:txBody>
      </p:sp>
      <p:sp>
        <p:nvSpPr>
          <p:cNvPr id="61" name="Freeform 61"/>
          <p:cNvSpPr/>
          <p:nvPr/>
        </p:nvSpPr>
        <p:spPr>
          <a:xfrm>
            <a:off x="8791330" y="2571262"/>
            <a:ext cx="705328" cy="699486"/>
          </a:xfrm>
          <a:custGeom>
            <a:avLst/>
            <a:gdLst/>
            <a:ahLst/>
            <a:cxnLst/>
            <a:rect l="l" t="t" r="r" b="b"/>
            <a:pathLst>
              <a:path w="705328" h="699486">
                <a:moveTo>
                  <a:pt x="0" y="0"/>
                </a:moveTo>
                <a:lnTo>
                  <a:pt x="705328" y="0"/>
                </a:lnTo>
                <a:lnTo>
                  <a:pt x="705328" y="699486"/>
                </a:lnTo>
                <a:lnTo>
                  <a:pt x="0" y="69948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de-DE"/>
          </a:p>
        </p:txBody>
      </p:sp>
      <p:sp>
        <p:nvSpPr>
          <p:cNvPr id="62" name="Freeform 62"/>
          <p:cNvSpPr/>
          <p:nvPr/>
        </p:nvSpPr>
        <p:spPr>
          <a:xfrm>
            <a:off x="8877200" y="5813476"/>
            <a:ext cx="533612" cy="699082"/>
          </a:xfrm>
          <a:custGeom>
            <a:avLst/>
            <a:gdLst/>
            <a:ahLst/>
            <a:cxnLst/>
            <a:rect l="l" t="t" r="r" b="b"/>
            <a:pathLst>
              <a:path w="533612" h="699082">
                <a:moveTo>
                  <a:pt x="0" y="0"/>
                </a:moveTo>
                <a:lnTo>
                  <a:pt x="533612" y="0"/>
                </a:lnTo>
                <a:lnTo>
                  <a:pt x="533612" y="699082"/>
                </a:lnTo>
                <a:lnTo>
                  <a:pt x="0" y="69908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de-DE"/>
          </a:p>
        </p:txBody>
      </p:sp>
      <p:sp>
        <p:nvSpPr>
          <p:cNvPr id="63" name="Freeform 63"/>
          <p:cNvSpPr/>
          <p:nvPr/>
        </p:nvSpPr>
        <p:spPr>
          <a:xfrm>
            <a:off x="3567066" y="5807854"/>
            <a:ext cx="728446" cy="700060"/>
          </a:xfrm>
          <a:custGeom>
            <a:avLst/>
            <a:gdLst/>
            <a:ahLst/>
            <a:cxnLst/>
            <a:rect l="l" t="t" r="r" b="b"/>
            <a:pathLst>
              <a:path w="728446" h="700060">
                <a:moveTo>
                  <a:pt x="0" y="0"/>
                </a:moveTo>
                <a:lnTo>
                  <a:pt x="728446" y="0"/>
                </a:lnTo>
                <a:lnTo>
                  <a:pt x="728446" y="700060"/>
                </a:lnTo>
                <a:lnTo>
                  <a:pt x="0" y="70006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de-DE"/>
          </a:p>
        </p:txBody>
      </p:sp>
      <p:sp>
        <p:nvSpPr>
          <p:cNvPr id="64" name="Freeform 64"/>
          <p:cNvSpPr/>
          <p:nvPr/>
        </p:nvSpPr>
        <p:spPr>
          <a:xfrm>
            <a:off x="3618224" y="2571452"/>
            <a:ext cx="615566" cy="699100"/>
          </a:xfrm>
          <a:custGeom>
            <a:avLst/>
            <a:gdLst/>
            <a:ahLst/>
            <a:cxnLst/>
            <a:rect l="l" t="t" r="r" b="b"/>
            <a:pathLst>
              <a:path w="615566" h="699100">
                <a:moveTo>
                  <a:pt x="0" y="0"/>
                </a:moveTo>
                <a:lnTo>
                  <a:pt x="615566" y="0"/>
                </a:lnTo>
                <a:lnTo>
                  <a:pt x="615566" y="699100"/>
                </a:lnTo>
                <a:lnTo>
                  <a:pt x="0" y="69910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de-DE"/>
          </a:p>
        </p:txBody>
      </p:sp>
      <p:sp>
        <p:nvSpPr>
          <p:cNvPr id="66" name="Abgerundetes Rechteck 65">
            <a:extLst>
              <a:ext uri="{FF2B5EF4-FFF2-40B4-BE49-F238E27FC236}">
                <a16:creationId xmlns:a16="http://schemas.microsoft.com/office/drawing/2014/main" id="{303AF78D-5404-5217-DAB6-ED2B7DDC8B3D}"/>
              </a:ext>
            </a:extLst>
          </p:cNvPr>
          <p:cNvSpPr/>
          <p:nvPr/>
        </p:nvSpPr>
        <p:spPr>
          <a:xfrm>
            <a:off x="6953700" y="392843"/>
            <a:ext cx="4380600"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67" name="Google Shape;757;p27">
            <a:extLst>
              <a:ext uri="{FF2B5EF4-FFF2-40B4-BE49-F238E27FC236}">
                <a16:creationId xmlns:a16="http://schemas.microsoft.com/office/drawing/2014/main" id="{BA256E8B-C591-A4FA-7FB5-A6BFD7CAB3B8}"/>
              </a:ext>
            </a:extLst>
          </p:cNvPr>
          <p:cNvSpPr txBox="1"/>
          <p:nvPr/>
        </p:nvSpPr>
        <p:spPr>
          <a:xfrm>
            <a:off x="4089537" y="856125"/>
            <a:ext cx="10131786"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Solution</a:t>
            </a:r>
            <a:endParaRPr lang="en-US" sz="2700" dirty="0"/>
          </a:p>
        </p:txBody>
      </p:sp>
      <p:grpSp>
        <p:nvGrpSpPr>
          <p:cNvPr id="5" name="Gruppieren 4">
            <a:extLst>
              <a:ext uri="{FF2B5EF4-FFF2-40B4-BE49-F238E27FC236}">
                <a16:creationId xmlns:a16="http://schemas.microsoft.com/office/drawing/2014/main" id="{8BD425D0-6A6F-409F-A071-1EA337080561}"/>
              </a:ext>
            </a:extLst>
          </p:cNvPr>
          <p:cNvGrpSpPr/>
          <p:nvPr/>
        </p:nvGrpSpPr>
        <p:grpSpPr>
          <a:xfrm>
            <a:off x="6139766" y="9557093"/>
            <a:ext cx="6096000" cy="533400"/>
            <a:chOff x="6629400" y="8953500"/>
            <a:chExt cx="6096000" cy="533400"/>
          </a:xfrm>
        </p:grpSpPr>
        <p:sp>
          <p:nvSpPr>
            <p:cNvPr id="10" name="TextBox 3">
              <a:extLst>
                <a:ext uri="{FF2B5EF4-FFF2-40B4-BE49-F238E27FC236}">
                  <a16:creationId xmlns:a16="http://schemas.microsoft.com/office/drawing/2014/main" id="{B10F18C9-7C87-38D6-D85A-EE5DD15A2E80}"/>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68" name="Freeform 4">
              <a:extLst>
                <a:ext uri="{FF2B5EF4-FFF2-40B4-BE49-F238E27FC236}">
                  <a16:creationId xmlns:a16="http://schemas.microsoft.com/office/drawing/2014/main" id="{E17C51E1-11C1-47C4-B6F5-80AA3A4B113F}"/>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de-DE"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25" name="Gruppieren 24">
            <a:extLst>
              <a:ext uri="{FF2B5EF4-FFF2-40B4-BE49-F238E27FC236}">
                <a16:creationId xmlns:a16="http://schemas.microsoft.com/office/drawing/2014/main" id="{000E00E8-17DE-AFFA-7962-BBE96239B1A9}"/>
              </a:ext>
            </a:extLst>
          </p:cNvPr>
          <p:cNvGrpSpPr/>
          <p:nvPr/>
        </p:nvGrpSpPr>
        <p:grpSpPr>
          <a:xfrm>
            <a:off x="2078339" y="3228623"/>
            <a:ext cx="14131322" cy="5195479"/>
            <a:chOff x="2078339" y="3605621"/>
            <a:chExt cx="14131322" cy="5195479"/>
          </a:xfrm>
        </p:grpSpPr>
        <p:grpSp>
          <p:nvGrpSpPr>
            <p:cNvPr id="11" name="Group 11"/>
            <p:cNvGrpSpPr/>
            <p:nvPr/>
          </p:nvGrpSpPr>
          <p:grpSpPr>
            <a:xfrm>
              <a:off x="2078339" y="3605621"/>
              <a:ext cx="3992342" cy="5195479"/>
              <a:chOff x="0" y="-57150"/>
              <a:chExt cx="1850208" cy="2407789"/>
            </a:xfrm>
          </p:grpSpPr>
          <p:sp>
            <p:nvSpPr>
              <p:cNvPr id="12" name="Freeform 12"/>
              <p:cNvSpPr/>
              <p:nvPr/>
            </p:nvSpPr>
            <p:spPr>
              <a:xfrm>
                <a:off x="0" y="0"/>
                <a:ext cx="1850208" cy="2350639"/>
              </a:xfrm>
              <a:prstGeom prst="roundRect">
                <a:avLst/>
              </a:prstGeom>
              <a:solidFill>
                <a:srgbClr val="FFFFFF">
                  <a:alpha val="80000"/>
                </a:srgbClr>
              </a:solidFill>
              <a:ln cap="sq">
                <a:noFill/>
                <a:prstDash val="solid"/>
                <a:miter/>
              </a:ln>
            </p:spPr>
            <p:txBody>
              <a:bodyPr/>
              <a:lstStyle/>
              <a:p>
                <a:endParaRPr lang="de-DE"/>
              </a:p>
            </p:txBody>
          </p:sp>
          <p:sp>
            <p:nvSpPr>
              <p:cNvPr id="13" name="TextBox 13"/>
              <p:cNvSpPr txBox="1"/>
              <p:nvPr/>
            </p:nvSpPr>
            <p:spPr>
              <a:xfrm>
                <a:off x="0" y="-57150"/>
                <a:ext cx="1850208" cy="1919661"/>
              </a:xfrm>
              <a:prstGeom prst="round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12217319" y="3636453"/>
              <a:ext cx="3992342" cy="4018889"/>
              <a:chOff x="0" y="0"/>
              <a:chExt cx="1850208" cy="1862511"/>
            </a:xfrm>
          </p:grpSpPr>
          <p:sp>
            <p:nvSpPr>
              <p:cNvPr id="15" name="Freeform 15"/>
              <p:cNvSpPr/>
              <p:nvPr/>
            </p:nvSpPr>
            <p:spPr>
              <a:xfrm>
                <a:off x="0" y="0"/>
                <a:ext cx="1850208" cy="1862511"/>
              </a:xfrm>
              <a:prstGeom prst="roundRect">
                <a:avLst/>
              </a:prstGeom>
              <a:solidFill>
                <a:srgbClr val="FFFFFF">
                  <a:alpha val="80000"/>
                </a:srgbClr>
              </a:solidFill>
              <a:ln cap="sq">
                <a:noFill/>
                <a:prstDash val="solid"/>
                <a:miter/>
              </a:ln>
            </p:spPr>
            <p:txBody>
              <a:bodyPr/>
              <a:lstStyle/>
              <a:p>
                <a:endParaRPr lang="de-DE"/>
              </a:p>
            </p:txBody>
          </p:sp>
          <p:sp>
            <p:nvSpPr>
              <p:cNvPr id="16" name="TextBox 16"/>
              <p:cNvSpPr txBox="1"/>
              <p:nvPr/>
            </p:nvSpPr>
            <p:spPr>
              <a:xfrm>
                <a:off x="0" y="-57150"/>
                <a:ext cx="1850208" cy="1919661"/>
              </a:xfrm>
              <a:prstGeom prst="roundRect">
                <a:avLst/>
              </a:prstGeom>
            </p:spPr>
            <p:txBody>
              <a:bodyPr lIns="50800" tIns="50800" rIns="50800" bIns="50800" rtlCol="0" anchor="ctr"/>
              <a:lstStyle/>
              <a:p>
                <a:pPr algn="ctr">
                  <a:lnSpc>
                    <a:spcPts val="3499"/>
                  </a:lnSpc>
                </a:pPr>
                <a:endParaRPr/>
              </a:p>
            </p:txBody>
          </p:sp>
        </p:grpSp>
      </p:grpSp>
      <p:sp>
        <p:nvSpPr>
          <p:cNvPr id="17" name="Freeform 17"/>
          <p:cNvSpPr/>
          <p:nvPr/>
        </p:nvSpPr>
        <p:spPr>
          <a:xfrm>
            <a:off x="12360805" y="4493793"/>
            <a:ext cx="3705370" cy="1041074"/>
          </a:xfrm>
          <a:custGeom>
            <a:avLst/>
            <a:gdLst/>
            <a:ahLst/>
            <a:cxnLst/>
            <a:rect l="l" t="t" r="r" b="b"/>
            <a:pathLst>
              <a:path w="2841807" h="798444">
                <a:moveTo>
                  <a:pt x="0" y="0"/>
                </a:moveTo>
                <a:lnTo>
                  <a:pt x="2841806" y="0"/>
                </a:lnTo>
                <a:lnTo>
                  <a:pt x="2841806" y="798445"/>
                </a:lnTo>
                <a:lnTo>
                  <a:pt x="0" y="798445"/>
                </a:lnTo>
                <a:lnTo>
                  <a:pt x="0" y="0"/>
                </a:lnTo>
                <a:close/>
              </a:path>
            </a:pathLst>
          </a:custGeom>
          <a:blipFill>
            <a:blip r:embed="rId11"/>
            <a:stretch>
              <a:fillRect r="-10724"/>
            </a:stretch>
          </a:blipFill>
        </p:spPr>
        <p:txBody>
          <a:bodyPr/>
          <a:lstStyle/>
          <a:p>
            <a:endParaRPr lang="de-DE"/>
          </a:p>
        </p:txBody>
      </p:sp>
      <p:sp>
        <p:nvSpPr>
          <p:cNvPr id="20" name="TextBox 20"/>
          <p:cNvSpPr txBox="1"/>
          <p:nvPr/>
        </p:nvSpPr>
        <p:spPr>
          <a:xfrm>
            <a:off x="2363197" y="2187985"/>
            <a:ext cx="3422626" cy="603627"/>
          </a:xfrm>
          <a:prstGeom prst="rect">
            <a:avLst/>
          </a:prstGeom>
        </p:spPr>
        <p:txBody>
          <a:bodyPr lIns="0" tIns="0" rIns="0" bIns="0" rtlCol="0" anchor="t">
            <a:spAutoFit/>
          </a:bodyPr>
          <a:lstStyle/>
          <a:p>
            <a:pPr algn="ctr">
              <a:lnSpc>
                <a:spcPts val="4620"/>
              </a:lnSpc>
              <a:spcBef>
                <a:spcPct val="0"/>
              </a:spcBef>
            </a:pPr>
            <a:r>
              <a:rPr lang="en-US" sz="4800" b="1" dirty="0">
                <a:solidFill>
                  <a:srgbClr val="FFFFFF"/>
                </a:solidFill>
                <a:latin typeface="Block Berthold" panose="02000506030000020004" pitchFamily="2" charset="0"/>
                <a:ea typeface="DM Sans"/>
                <a:cs typeface="DM Sans"/>
                <a:sym typeface="DM Sans"/>
              </a:rPr>
              <a:t>Partner:</a:t>
            </a:r>
          </a:p>
        </p:txBody>
      </p:sp>
      <p:sp>
        <p:nvSpPr>
          <p:cNvPr id="21" name="TextBox 21"/>
          <p:cNvSpPr txBox="1"/>
          <p:nvPr/>
        </p:nvSpPr>
        <p:spPr>
          <a:xfrm>
            <a:off x="12503961" y="2095500"/>
            <a:ext cx="3422626" cy="603627"/>
          </a:xfrm>
          <a:prstGeom prst="rect">
            <a:avLst/>
          </a:prstGeom>
        </p:spPr>
        <p:txBody>
          <a:bodyPr lIns="0" tIns="0" rIns="0" bIns="0" rtlCol="0" anchor="t">
            <a:spAutoFit/>
          </a:bodyPr>
          <a:lstStyle/>
          <a:p>
            <a:pPr algn="ctr">
              <a:lnSpc>
                <a:spcPts val="4620"/>
              </a:lnSpc>
              <a:spcBef>
                <a:spcPct val="0"/>
              </a:spcBef>
            </a:pPr>
            <a:r>
              <a:rPr lang="en-US" sz="4800" b="1">
                <a:solidFill>
                  <a:srgbClr val="FFFFFF"/>
                </a:solidFill>
                <a:latin typeface="Block Berthold" panose="02000506030000020004" pitchFamily="2" charset="0"/>
                <a:ea typeface="DM Sans"/>
                <a:cs typeface="DM Sans"/>
                <a:sym typeface="DM Sans"/>
              </a:rPr>
              <a:t>Förderer:</a:t>
            </a:r>
          </a:p>
        </p:txBody>
      </p:sp>
      <p:sp>
        <p:nvSpPr>
          <p:cNvPr id="22" name="TextBox 22"/>
          <p:cNvSpPr txBox="1"/>
          <p:nvPr/>
        </p:nvSpPr>
        <p:spPr>
          <a:xfrm>
            <a:off x="7402800" y="4355830"/>
            <a:ext cx="3523675" cy="1725930"/>
          </a:xfrm>
          <a:prstGeom prst="rect">
            <a:avLst/>
          </a:prstGeom>
        </p:spPr>
        <p:txBody>
          <a:bodyPr lIns="0" tIns="0" rIns="0" bIns="0" rtlCol="0" anchor="t">
            <a:spAutoFit/>
          </a:bodyPr>
          <a:lstStyle/>
          <a:p>
            <a:pPr algn="ctr">
              <a:lnSpc>
                <a:spcPts val="4620"/>
              </a:lnSpc>
              <a:spcBef>
                <a:spcPct val="0"/>
              </a:spcBef>
            </a:pPr>
            <a:r>
              <a:rPr lang="en-US" sz="3300" dirty="0" err="1">
                <a:solidFill>
                  <a:srgbClr val="FFFFFF"/>
                </a:solidFill>
                <a:latin typeface="DM Sans"/>
                <a:ea typeface="DM Sans"/>
                <a:cs typeface="DM Sans"/>
                <a:sym typeface="DM Sans"/>
              </a:rPr>
              <a:t>Ohne</a:t>
            </a:r>
            <a:r>
              <a:rPr lang="en-US" sz="3300" dirty="0">
                <a:solidFill>
                  <a:srgbClr val="FFFFFF"/>
                </a:solidFill>
                <a:latin typeface="DM Sans"/>
                <a:ea typeface="DM Sans"/>
                <a:cs typeface="DM Sans"/>
                <a:sym typeface="DM Sans"/>
              </a:rPr>
              <a:t> </a:t>
            </a:r>
            <a:r>
              <a:rPr lang="en-US" sz="3300" dirty="0" err="1">
                <a:solidFill>
                  <a:srgbClr val="FFFFFF"/>
                </a:solidFill>
                <a:latin typeface="DM Sans"/>
                <a:ea typeface="DM Sans"/>
                <a:cs typeface="DM Sans"/>
                <a:sym typeface="DM Sans"/>
              </a:rPr>
              <a:t>euch</a:t>
            </a:r>
            <a:r>
              <a:rPr lang="en-US" sz="3300" dirty="0">
                <a:solidFill>
                  <a:srgbClr val="FFFFFF"/>
                </a:solidFill>
                <a:latin typeface="DM Sans"/>
                <a:ea typeface="DM Sans"/>
                <a:cs typeface="DM Sans"/>
                <a:sym typeface="DM Sans"/>
              </a:rPr>
              <a:t> </a:t>
            </a:r>
            <a:r>
              <a:rPr lang="en-US" sz="3300" dirty="0" err="1">
                <a:solidFill>
                  <a:srgbClr val="FFFFFF"/>
                </a:solidFill>
                <a:latin typeface="DM Sans"/>
                <a:ea typeface="DM Sans"/>
                <a:cs typeface="DM Sans"/>
                <a:sym typeface="DM Sans"/>
              </a:rPr>
              <a:t>wäre</a:t>
            </a:r>
            <a:r>
              <a:rPr lang="en-US" sz="3300" dirty="0">
                <a:solidFill>
                  <a:srgbClr val="FFFFFF"/>
                </a:solidFill>
                <a:latin typeface="DM Sans"/>
                <a:ea typeface="DM Sans"/>
                <a:cs typeface="DM Sans"/>
                <a:sym typeface="DM Sans"/>
              </a:rPr>
              <a:t> </a:t>
            </a:r>
            <a:r>
              <a:rPr lang="en-US" sz="3300" dirty="0" err="1">
                <a:solidFill>
                  <a:srgbClr val="FFFFFF"/>
                </a:solidFill>
                <a:latin typeface="DM Sans"/>
                <a:ea typeface="DM Sans"/>
                <a:cs typeface="DM Sans"/>
                <a:sym typeface="DM Sans"/>
              </a:rPr>
              <a:t>dieser</a:t>
            </a:r>
            <a:r>
              <a:rPr lang="en-US" sz="3300" dirty="0">
                <a:solidFill>
                  <a:srgbClr val="FFFFFF"/>
                </a:solidFill>
                <a:latin typeface="DM Sans"/>
                <a:ea typeface="DM Sans"/>
                <a:cs typeface="DM Sans"/>
                <a:sym typeface="DM Sans"/>
              </a:rPr>
              <a:t> Tag </a:t>
            </a:r>
            <a:r>
              <a:rPr lang="en-US" sz="3300" dirty="0" err="1">
                <a:solidFill>
                  <a:srgbClr val="FFFFFF"/>
                </a:solidFill>
                <a:latin typeface="DM Sans"/>
                <a:ea typeface="DM Sans"/>
                <a:cs typeface="DM Sans"/>
                <a:sym typeface="DM Sans"/>
              </a:rPr>
              <a:t>nicht</a:t>
            </a:r>
            <a:r>
              <a:rPr lang="en-US" sz="3300" dirty="0">
                <a:solidFill>
                  <a:srgbClr val="FFFFFF"/>
                </a:solidFill>
                <a:latin typeface="DM Sans"/>
                <a:ea typeface="DM Sans"/>
                <a:cs typeface="DM Sans"/>
                <a:sym typeface="DM Sans"/>
              </a:rPr>
              <a:t> </a:t>
            </a:r>
            <a:r>
              <a:rPr lang="en-US" sz="3300" dirty="0" err="1">
                <a:solidFill>
                  <a:srgbClr val="FFFFFF"/>
                </a:solidFill>
                <a:latin typeface="DM Sans"/>
                <a:ea typeface="DM Sans"/>
                <a:cs typeface="DM Sans"/>
                <a:sym typeface="DM Sans"/>
              </a:rPr>
              <a:t>möglich</a:t>
            </a:r>
            <a:r>
              <a:rPr lang="en-US" sz="3300" dirty="0">
                <a:solidFill>
                  <a:srgbClr val="FFFFFF"/>
                </a:solidFill>
                <a:latin typeface="DM Sans"/>
                <a:ea typeface="DM Sans"/>
                <a:cs typeface="DM Sans"/>
                <a:sym typeface="DM Sans"/>
              </a:rPr>
              <a:t> </a:t>
            </a:r>
            <a:r>
              <a:rPr lang="en-US" sz="3300" dirty="0" err="1">
                <a:solidFill>
                  <a:srgbClr val="FFFFFF"/>
                </a:solidFill>
                <a:latin typeface="DM Sans"/>
                <a:ea typeface="DM Sans"/>
                <a:cs typeface="DM Sans"/>
                <a:sym typeface="DM Sans"/>
              </a:rPr>
              <a:t>gewesen</a:t>
            </a:r>
            <a:r>
              <a:rPr lang="en-US" sz="3300" dirty="0">
                <a:solidFill>
                  <a:srgbClr val="FFFFFF"/>
                </a:solidFill>
                <a:latin typeface="DM Sans"/>
                <a:ea typeface="DM Sans"/>
                <a:cs typeface="DM Sans"/>
                <a:sym typeface="DM Sans"/>
              </a:rPr>
              <a:t>!</a:t>
            </a:r>
          </a:p>
        </p:txBody>
      </p:sp>
      <p:sp>
        <p:nvSpPr>
          <p:cNvPr id="23" name="Abgerundetes Rechteck 22">
            <a:extLst>
              <a:ext uri="{FF2B5EF4-FFF2-40B4-BE49-F238E27FC236}">
                <a16:creationId xmlns:a16="http://schemas.microsoft.com/office/drawing/2014/main" id="{DD7591E7-E540-B78C-226C-8995AEC6835C}"/>
              </a:ext>
            </a:extLst>
          </p:cNvPr>
          <p:cNvSpPr/>
          <p:nvPr/>
        </p:nvSpPr>
        <p:spPr>
          <a:xfrm>
            <a:off x="7127877" y="261894"/>
            <a:ext cx="4073523" cy="975389"/>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Google Shape;757;p27">
            <a:extLst>
              <a:ext uri="{FF2B5EF4-FFF2-40B4-BE49-F238E27FC236}">
                <a16:creationId xmlns:a16="http://schemas.microsoft.com/office/drawing/2014/main" id="{22427F77-4187-4F69-B80A-751D30C3C009}"/>
              </a:ext>
            </a:extLst>
          </p:cNvPr>
          <p:cNvSpPr txBox="1"/>
          <p:nvPr/>
        </p:nvSpPr>
        <p:spPr>
          <a:xfrm>
            <a:off x="4522040" y="680811"/>
            <a:ext cx="9346360" cy="477375"/>
          </a:xfrm>
          <a:prstGeom prst="rect">
            <a:avLst/>
          </a:prstGeom>
          <a:noFill/>
          <a:ln>
            <a:noFill/>
          </a:ln>
        </p:spPr>
        <p:txBody>
          <a:bodyPr spcFirstLastPara="1" wrap="square" lIns="0" tIns="0" rIns="0" bIns="0" anchor="t" anchorCtr="0">
            <a:spAutoFit/>
          </a:bodyPr>
          <a:lstStyle/>
          <a:p>
            <a:pPr marL="0" marR="0" lvl="0" indent="0" algn="ctr" rtl="0">
              <a:lnSpc>
                <a:spcPct val="46772"/>
              </a:lnSpc>
              <a:spcBef>
                <a:spcPts val="0"/>
              </a:spcBef>
              <a:spcAft>
                <a:spcPts val="0"/>
              </a:spcAft>
              <a:buNone/>
            </a:pPr>
            <a:r>
              <a:rPr lang="en-US" sz="6600" b="1" dirty="0">
                <a:solidFill>
                  <a:srgbClr val="E67F6B"/>
                </a:solidFill>
                <a:latin typeface="Montserrat Black"/>
                <a:cs typeface="Montserrat Black"/>
                <a:sym typeface="Montserrat Black"/>
              </a:rPr>
              <a:t>Partner</a:t>
            </a:r>
            <a:endParaRPr sz="3200" dirty="0"/>
          </a:p>
        </p:txBody>
      </p:sp>
      <p:grpSp>
        <p:nvGrpSpPr>
          <p:cNvPr id="6" name="Gruppieren 5">
            <a:extLst>
              <a:ext uri="{FF2B5EF4-FFF2-40B4-BE49-F238E27FC236}">
                <a16:creationId xmlns:a16="http://schemas.microsoft.com/office/drawing/2014/main" id="{B3633AAA-27C7-4FA9-9ABB-396C63078E63}"/>
              </a:ext>
            </a:extLst>
          </p:cNvPr>
          <p:cNvGrpSpPr/>
          <p:nvPr/>
        </p:nvGrpSpPr>
        <p:grpSpPr>
          <a:xfrm>
            <a:off x="6139766" y="9557093"/>
            <a:ext cx="6096000" cy="533400"/>
            <a:chOff x="6629400" y="8953500"/>
            <a:chExt cx="6096000" cy="533400"/>
          </a:xfrm>
        </p:grpSpPr>
        <p:sp>
          <p:nvSpPr>
            <p:cNvPr id="19" name="TextBox 3">
              <a:extLst>
                <a:ext uri="{FF2B5EF4-FFF2-40B4-BE49-F238E27FC236}">
                  <a16:creationId xmlns:a16="http://schemas.microsoft.com/office/drawing/2014/main" id="{FB6CD9D9-913D-7FB4-3792-CA48F336C7A4}"/>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26" name="Freeform 4">
              <a:extLst>
                <a:ext uri="{FF2B5EF4-FFF2-40B4-BE49-F238E27FC236}">
                  <a16:creationId xmlns:a16="http://schemas.microsoft.com/office/drawing/2014/main" id="{9A913B7B-F083-83BC-07E6-3D66D2995762}"/>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pic>
        <p:nvPicPr>
          <p:cNvPr id="28" name="Grafik 27" descr="Ein Bild, das Reihe, Schrift, Dreieck, Design enthält.&#10;&#10;Automatisch generierte Beschreibung">
            <a:extLst>
              <a:ext uri="{FF2B5EF4-FFF2-40B4-BE49-F238E27FC236}">
                <a16:creationId xmlns:a16="http://schemas.microsoft.com/office/drawing/2014/main" id="{7D1164C6-3614-63F3-7A9D-EAD8147FE1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6187" y="6044645"/>
            <a:ext cx="2936643" cy="1974214"/>
          </a:xfrm>
          <a:prstGeom prst="roundRect">
            <a:avLst>
              <a:gd name="adj" fmla="val 13630"/>
            </a:avLst>
          </a:prstGeom>
        </p:spPr>
      </p:pic>
      <p:pic>
        <p:nvPicPr>
          <p:cNvPr id="30" name="Grafik 29" descr="Ein Bild, das Schrift, Grafiken, Logo, Design enthält.&#10;&#10;Automatisch generierte Beschreibung">
            <a:extLst>
              <a:ext uri="{FF2B5EF4-FFF2-40B4-BE49-F238E27FC236}">
                <a16:creationId xmlns:a16="http://schemas.microsoft.com/office/drawing/2014/main" id="{2DCD0385-A382-344C-93CE-7253C9B013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93041" y="3711185"/>
            <a:ext cx="1962934" cy="1974215"/>
          </a:xfrm>
          <a:prstGeom prst="roundRect">
            <a:avLst>
              <a:gd name="adj" fmla="val 9030"/>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35A17F09-3533-CD1C-9741-39FB34CCEBAA}"/>
            </a:ext>
          </a:extLst>
        </p:cNvPr>
        <p:cNvGrpSpPr/>
        <p:nvPr/>
      </p:nvGrpSpPr>
      <p:grpSpPr>
        <a:xfrm>
          <a:off x="0" y="0"/>
          <a:ext cx="0" cy="0"/>
          <a:chOff x="0" y="0"/>
          <a:chExt cx="0" cy="0"/>
        </a:xfrm>
      </p:grpSpPr>
      <p:pic>
        <p:nvPicPr>
          <p:cNvPr id="11" name="Grafik 10" descr="Ein Bild, das Text, Screenshot, Website, Webseite enthält.&#10;&#10;Automatisch generierte Beschreibung">
            <a:extLst>
              <a:ext uri="{FF2B5EF4-FFF2-40B4-BE49-F238E27FC236}">
                <a16:creationId xmlns:a16="http://schemas.microsoft.com/office/drawing/2014/main" id="{F565C626-AC9E-D07C-39D5-80F68C850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309" y="76200"/>
            <a:ext cx="16580491" cy="10096500"/>
          </a:xfrm>
          <a:prstGeom prst="rect">
            <a:avLst/>
          </a:prstGeom>
        </p:spPr>
      </p:pic>
      <p:sp>
        <p:nvSpPr>
          <p:cNvPr id="2" name="Rechteck 1">
            <a:extLst>
              <a:ext uri="{FF2B5EF4-FFF2-40B4-BE49-F238E27FC236}">
                <a16:creationId xmlns:a16="http://schemas.microsoft.com/office/drawing/2014/main" id="{39AE0A18-36BF-0277-2D6E-735E9B5CBADA}"/>
              </a:ext>
            </a:extLst>
          </p:cNvPr>
          <p:cNvSpPr/>
          <p:nvPr/>
        </p:nvSpPr>
        <p:spPr>
          <a:xfrm>
            <a:off x="16230600" y="9258300"/>
            <a:ext cx="13716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3395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Google Shape;219;p6">
            <a:extLst>
              <a:ext uri="{FF2B5EF4-FFF2-40B4-BE49-F238E27FC236}">
                <a16:creationId xmlns:a16="http://schemas.microsoft.com/office/drawing/2014/main" id="{CC4E9CD5-56A9-DD46-5B8F-64720FBC963E}"/>
              </a:ext>
            </a:extLst>
          </p:cNvPr>
          <p:cNvSpPr/>
          <p:nvPr/>
        </p:nvSpPr>
        <p:spPr>
          <a:xfrm>
            <a:off x="0" y="9385"/>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r>
              <a:rPr lang="de-DE" sz="2700" dirty="0" err="1">
                <a:solidFill>
                  <a:schemeClr val="dk1"/>
                </a:solidFill>
                <a:latin typeface="Arial"/>
                <a:ea typeface="Arial"/>
                <a:cs typeface="Arial"/>
                <a:sym typeface="Arial"/>
              </a:rPr>
              <a:t>g</a:t>
            </a:r>
            <a:endParaRPr sz="2700" dirty="0">
              <a:solidFill>
                <a:schemeClr val="dk1"/>
              </a:solidFill>
              <a:latin typeface="Arial"/>
              <a:ea typeface="Arial"/>
              <a:cs typeface="Arial"/>
              <a:sym typeface="Arial"/>
            </a:endParaRPr>
          </a:p>
        </p:txBody>
      </p:sp>
      <p:sp>
        <p:nvSpPr>
          <p:cNvPr id="6" name="Freeform 6"/>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7" name="Freeform 7"/>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8" name="Freeform 8"/>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9" name="Freeform 9"/>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11" name="AutoShape 11"/>
          <p:cNvSpPr/>
          <p:nvPr/>
        </p:nvSpPr>
        <p:spPr>
          <a:xfrm>
            <a:off x="2905398" y="6184066"/>
            <a:ext cx="3584090" cy="0"/>
          </a:xfrm>
          <a:prstGeom prst="line">
            <a:avLst/>
          </a:prstGeom>
          <a:ln w="19050" cap="rnd">
            <a:solidFill>
              <a:srgbClr val="FFFFFF"/>
            </a:solidFill>
            <a:prstDash val="solid"/>
            <a:headEnd type="none" w="sm" len="sm"/>
            <a:tailEnd type="none" w="sm" len="sm"/>
          </a:ln>
        </p:spPr>
        <p:txBody>
          <a:bodyPr/>
          <a:lstStyle/>
          <a:p>
            <a:endParaRPr lang="de-DE"/>
          </a:p>
        </p:txBody>
      </p:sp>
      <p:grpSp>
        <p:nvGrpSpPr>
          <p:cNvPr id="16" name="Group 16"/>
          <p:cNvGrpSpPr/>
          <p:nvPr/>
        </p:nvGrpSpPr>
        <p:grpSpPr>
          <a:xfrm>
            <a:off x="8636826" y="2496586"/>
            <a:ext cx="7296000" cy="2194800"/>
            <a:chOff x="0" y="0"/>
            <a:chExt cx="9728000" cy="2926400"/>
          </a:xfrm>
        </p:grpSpPr>
        <p:sp>
          <p:nvSpPr>
            <p:cNvPr id="17" name="Freeform 17"/>
            <p:cNvSpPr/>
            <p:nvPr/>
          </p:nvSpPr>
          <p:spPr>
            <a:xfrm>
              <a:off x="0" y="0"/>
              <a:ext cx="9728074" cy="2926461"/>
            </a:xfrm>
            <a:custGeom>
              <a:avLst/>
              <a:gdLst/>
              <a:ahLst/>
              <a:cxnLst/>
              <a:rect l="l" t="t" r="r" b="b"/>
              <a:pathLst>
                <a:path w="9728074" h="2926461">
                  <a:moveTo>
                    <a:pt x="0" y="482981"/>
                  </a:moveTo>
                  <a:cubicBezTo>
                    <a:pt x="0" y="216281"/>
                    <a:pt x="216281" y="0"/>
                    <a:pt x="482981" y="0"/>
                  </a:cubicBezTo>
                  <a:lnTo>
                    <a:pt x="9245092" y="0"/>
                  </a:lnTo>
                  <a:cubicBezTo>
                    <a:pt x="9511792" y="0"/>
                    <a:pt x="9728074" y="216281"/>
                    <a:pt x="9728074" y="482981"/>
                  </a:cubicBezTo>
                  <a:lnTo>
                    <a:pt x="9728074" y="2443480"/>
                  </a:lnTo>
                  <a:cubicBezTo>
                    <a:pt x="9728074" y="2710180"/>
                    <a:pt x="9511792" y="2926461"/>
                    <a:pt x="9245092" y="2926461"/>
                  </a:cubicBezTo>
                  <a:lnTo>
                    <a:pt x="482981" y="2926461"/>
                  </a:lnTo>
                  <a:cubicBezTo>
                    <a:pt x="216281" y="2926461"/>
                    <a:pt x="0" y="2710180"/>
                    <a:pt x="0" y="2443480"/>
                  </a:cubicBezTo>
                  <a:close/>
                </a:path>
              </a:pathLst>
            </a:custGeom>
            <a:solidFill>
              <a:srgbClr val="FFFFFF">
                <a:alpha val="3922"/>
              </a:srgbClr>
            </a:solidFill>
          </p:spPr>
          <p:txBody>
            <a:bodyPr/>
            <a:lstStyle/>
            <a:p>
              <a:endParaRPr lang="de-DE"/>
            </a:p>
          </p:txBody>
        </p:sp>
      </p:grpSp>
      <p:grpSp>
        <p:nvGrpSpPr>
          <p:cNvPr id="24" name="Group 24"/>
          <p:cNvGrpSpPr/>
          <p:nvPr/>
        </p:nvGrpSpPr>
        <p:grpSpPr>
          <a:xfrm>
            <a:off x="710598" y="5784166"/>
            <a:ext cx="2194800" cy="799800"/>
            <a:chOff x="0" y="0"/>
            <a:chExt cx="2926400" cy="1066400"/>
          </a:xfrm>
        </p:grpSpPr>
        <p:sp>
          <p:nvSpPr>
            <p:cNvPr id="25" name="Freeform 25"/>
            <p:cNvSpPr/>
            <p:nvPr/>
          </p:nvSpPr>
          <p:spPr>
            <a:xfrm>
              <a:off x="0" y="0"/>
              <a:ext cx="2926400" cy="1066400"/>
            </a:xfrm>
            <a:custGeom>
              <a:avLst/>
              <a:gdLst/>
              <a:ahLst/>
              <a:cxnLst/>
              <a:rect l="l" t="t" r="r" b="b"/>
              <a:pathLst>
                <a:path w="2926400" h="1066400">
                  <a:moveTo>
                    <a:pt x="0" y="0"/>
                  </a:moveTo>
                  <a:lnTo>
                    <a:pt x="2926400" y="0"/>
                  </a:lnTo>
                  <a:lnTo>
                    <a:pt x="2926400" y="1066400"/>
                  </a:lnTo>
                  <a:lnTo>
                    <a:pt x="0" y="1066400"/>
                  </a:lnTo>
                  <a:close/>
                </a:path>
              </a:pathLst>
            </a:custGeom>
            <a:solidFill>
              <a:srgbClr val="000000">
                <a:alpha val="0"/>
              </a:srgbClr>
            </a:solidFill>
          </p:spPr>
          <p:txBody>
            <a:bodyPr/>
            <a:lstStyle/>
            <a:p>
              <a:endParaRPr lang="de-DE"/>
            </a:p>
          </p:txBody>
        </p:sp>
        <p:sp>
          <p:nvSpPr>
            <p:cNvPr id="26" name="TextBox 26"/>
            <p:cNvSpPr txBox="1"/>
            <p:nvPr/>
          </p:nvSpPr>
          <p:spPr>
            <a:xfrm>
              <a:off x="0" y="-9525"/>
              <a:ext cx="2926400" cy="1075925"/>
            </a:xfrm>
            <a:prstGeom prst="rect">
              <a:avLst/>
            </a:prstGeom>
          </p:spPr>
          <p:txBody>
            <a:bodyPr lIns="0" tIns="0" rIns="0" bIns="0" rtlCol="0" anchor="ctr"/>
            <a:lstStyle/>
            <a:p>
              <a:pPr algn="ctr">
                <a:lnSpc>
                  <a:spcPts val="3840"/>
                </a:lnSpc>
              </a:pPr>
              <a:r>
                <a:rPr lang="en-US" sz="3200">
                  <a:solidFill>
                    <a:srgbClr val="FFFFFF"/>
                  </a:solidFill>
                  <a:latin typeface="DM Sans"/>
                  <a:ea typeface="DM Sans"/>
                  <a:cs typeface="DM Sans"/>
                  <a:sym typeface="DM Sans"/>
                </a:rPr>
                <a:t>21-35</a:t>
              </a:r>
            </a:p>
          </p:txBody>
        </p:sp>
      </p:grpSp>
      <p:grpSp>
        <p:nvGrpSpPr>
          <p:cNvPr id="27" name="Group 27"/>
          <p:cNvGrpSpPr/>
          <p:nvPr/>
        </p:nvGrpSpPr>
        <p:grpSpPr>
          <a:xfrm>
            <a:off x="9505326" y="2651186"/>
            <a:ext cx="5559000" cy="1516474"/>
            <a:chOff x="0" y="0"/>
            <a:chExt cx="7412000" cy="2021965"/>
          </a:xfrm>
        </p:grpSpPr>
        <p:sp>
          <p:nvSpPr>
            <p:cNvPr id="28" name="Freeform 28"/>
            <p:cNvSpPr/>
            <p:nvPr/>
          </p:nvSpPr>
          <p:spPr>
            <a:xfrm>
              <a:off x="0" y="0"/>
              <a:ext cx="7412000" cy="2021965"/>
            </a:xfrm>
            <a:custGeom>
              <a:avLst/>
              <a:gdLst/>
              <a:ahLst/>
              <a:cxnLst/>
              <a:rect l="l" t="t" r="r" b="b"/>
              <a:pathLst>
                <a:path w="7412000" h="2021965">
                  <a:moveTo>
                    <a:pt x="0" y="0"/>
                  </a:moveTo>
                  <a:lnTo>
                    <a:pt x="7412000" y="0"/>
                  </a:lnTo>
                  <a:lnTo>
                    <a:pt x="7412000" y="2021965"/>
                  </a:lnTo>
                  <a:lnTo>
                    <a:pt x="0" y="2021965"/>
                  </a:lnTo>
                  <a:close/>
                </a:path>
              </a:pathLst>
            </a:custGeom>
            <a:solidFill>
              <a:srgbClr val="000000">
                <a:alpha val="0"/>
              </a:srgbClr>
            </a:solidFill>
          </p:spPr>
          <p:txBody>
            <a:bodyPr/>
            <a:lstStyle/>
            <a:p>
              <a:endParaRPr lang="de-DE"/>
            </a:p>
          </p:txBody>
        </p:sp>
        <p:sp>
          <p:nvSpPr>
            <p:cNvPr id="29" name="TextBox 29"/>
            <p:cNvSpPr txBox="1"/>
            <p:nvPr/>
          </p:nvSpPr>
          <p:spPr>
            <a:xfrm>
              <a:off x="0" y="-9525"/>
              <a:ext cx="7412000" cy="2031490"/>
            </a:xfrm>
            <a:prstGeom prst="rect">
              <a:avLst/>
            </a:prstGeom>
          </p:spPr>
          <p:txBody>
            <a:bodyPr lIns="0" tIns="0" rIns="0" bIns="0" rtlCol="0" anchor="ctr"/>
            <a:lstStyle/>
            <a:p>
              <a:pPr algn="ctr">
                <a:lnSpc>
                  <a:spcPts val="9600"/>
                </a:lnSpc>
              </a:pPr>
              <a:r>
                <a:rPr lang="en-US" sz="8000" dirty="0">
                  <a:solidFill>
                    <a:srgbClr val="FFFFFF"/>
                  </a:solidFill>
                  <a:latin typeface="DM Sans"/>
                  <a:ea typeface="DM Sans"/>
                  <a:cs typeface="DM Sans"/>
                  <a:sym typeface="DM Sans"/>
                </a:rPr>
                <a:t>175,00€</a:t>
              </a:r>
            </a:p>
          </p:txBody>
        </p:sp>
      </p:grpSp>
      <p:grpSp>
        <p:nvGrpSpPr>
          <p:cNvPr id="30" name="Group 30"/>
          <p:cNvGrpSpPr/>
          <p:nvPr/>
        </p:nvGrpSpPr>
        <p:grpSpPr>
          <a:xfrm>
            <a:off x="9505326" y="4017390"/>
            <a:ext cx="5559000" cy="526425"/>
            <a:chOff x="0" y="0"/>
            <a:chExt cx="7412000" cy="701900"/>
          </a:xfrm>
        </p:grpSpPr>
        <p:sp>
          <p:nvSpPr>
            <p:cNvPr id="31" name="Freeform 31"/>
            <p:cNvSpPr/>
            <p:nvPr/>
          </p:nvSpPr>
          <p:spPr>
            <a:xfrm>
              <a:off x="0" y="0"/>
              <a:ext cx="7412000" cy="701900"/>
            </a:xfrm>
            <a:custGeom>
              <a:avLst/>
              <a:gdLst/>
              <a:ahLst/>
              <a:cxnLst/>
              <a:rect l="l" t="t" r="r" b="b"/>
              <a:pathLst>
                <a:path w="7412000" h="701900">
                  <a:moveTo>
                    <a:pt x="0" y="0"/>
                  </a:moveTo>
                  <a:lnTo>
                    <a:pt x="7412000" y="0"/>
                  </a:lnTo>
                  <a:lnTo>
                    <a:pt x="7412000" y="701900"/>
                  </a:lnTo>
                  <a:lnTo>
                    <a:pt x="0" y="701900"/>
                  </a:lnTo>
                  <a:close/>
                </a:path>
              </a:pathLst>
            </a:custGeom>
            <a:solidFill>
              <a:srgbClr val="000000">
                <a:alpha val="0"/>
              </a:srgbClr>
            </a:solidFill>
          </p:spPr>
          <p:txBody>
            <a:bodyPr/>
            <a:lstStyle/>
            <a:p>
              <a:endParaRPr lang="de-DE"/>
            </a:p>
          </p:txBody>
        </p:sp>
        <p:sp>
          <p:nvSpPr>
            <p:cNvPr id="32" name="TextBox 32"/>
            <p:cNvSpPr txBox="1"/>
            <p:nvPr/>
          </p:nvSpPr>
          <p:spPr>
            <a:xfrm>
              <a:off x="0" y="0"/>
              <a:ext cx="7412000" cy="701900"/>
            </a:xfrm>
            <a:prstGeom prst="rect">
              <a:avLst/>
            </a:prstGeom>
          </p:spPr>
          <p:txBody>
            <a:bodyPr lIns="0" tIns="0" rIns="0" bIns="0" rtlCol="0" anchor="ctr"/>
            <a:lstStyle/>
            <a:p>
              <a:pPr algn="ctr">
                <a:lnSpc>
                  <a:spcPts val="3359"/>
                </a:lnSpc>
              </a:pPr>
              <a:r>
                <a:rPr lang="en-US" sz="2799">
                  <a:solidFill>
                    <a:srgbClr val="FFFFFF"/>
                  </a:solidFill>
                  <a:latin typeface="DM Sans"/>
                  <a:ea typeface="DM Sans"/>
                  <a:cs typeface="DM Sans"/>
                  <a:sym typeface="DM Sans"/>
                </a:rPr>
                <a:t>Average spend per customer</a:t>
              </a:r>
            </a:p>
          </p:txBody>
        </p:sp>
      </p:grpSp>
      <p:grpSp>
        <p:nvGrpSpPr>
          <p:cNvPr id="33" name="Group 33"/>
          <p:cNvGrpSpPr/>
          <p:nvPr/>
        </p:nvGrpSpPr>
        <p:grpSpPr>
          <a:xfrm>
            <a:off x="6489488" y="5784166"/>
            <a:ext cx="1630200" cy="799800"/>
            <a:chOff x="0" y="0"/>
            <a:chExt cx="2173600" cy="1066400"/>
          </a:xfrm>
        </p:grpSpPr>
        <p:sp>
          <p:nvSpPr>
            <p:cNvPr id="34" name="Freeform 34"/>
            <p:cNvSpPr/>
            <p:nvPr/>
          </p:nvSpPr>
          <p:spPr>
            <a:xfrm>
              <a:off x="0" y="0"/>
              <a:ext cx="2173600" cy="1066400"/>
            </a:xfrm>
            <a:custGeom>
              <a:avLst/>
              <a:gdLst/>
              <a:ahLst/>
              <a:cxnLst/>
              <a:rect l="l" t="t" r="r" b="b"/>
              <a:pathLst>
                <a:path w="2173600" h="1066400">
                  <a:moveTo>
                    <a:pt x="0" y="0"/>
                  </a:moveTo>
                  <a:lnTo>
                    <a:pt x="2173600" y="0"/>
                  </a:lnTo>
                  <a:lnTo>
                    <a:pt x="2173600" y="1066400"/>
                  </a:lnTo>
                  <a:lnTo>
                    <a:pt x="0" y="1066400"/>
                  </a:lnTo>
                  <a:close/>
                </a:path>
              </a:pathLst>
            </a:custGeom>
            <a:solidFill>
              <a:srgbClr val="000000">
                <a:alpha val="0"/>
              </a:srgbClr>
            </a:solidFill>
          </p:spPr>
          <p:txBody>
            <a:bodyPr/>
            <a:lstStyle/>
            <a:p>
              <a:endParaRPr lang="de-DE"/>
            </a:p>
          </p:txBody>
        </p:sp>
        <p:sp>
          <p:nvSpPr>
            <p:cNvPr id="35" name="TextBox 35"/>
            <p:cNvSpPr txBox="1"/>
            <p:nvPr/>
          </p:nvSpPr>
          <p:spPr>
            <a:xfrm>
              <a:off x="0" y="0"/>
              <a:ext cx="2173600" cy="1066400"/>
            </a:xfrm>
            <a:prstGeom prst="rect">
              <a:avLst/>
            </a:prstGeom>
          </p:spPr>
          <p:txBody>
            <a:bodyPr lIns="0" tIns="0" rIns="0" bIns="0" rtlCol="0" anchor="ctr"/>
            <a:lstStyle/>
            <a:p>
              <a:pPr algn="ctr">
                <a:lnSpc>
                  <a:spcPts val="4320"/>
                </a:lnSpc>
              </a:pPr>
              <a:r>
                <a:rPr lang="en-US" sz="3600">
                  <a:solidFill>
                    <a:srgbClr val="FFFFFF"/>
                  </a:solidFill>
                  <a:latin typeface="DM Sans"/>
                  <a:ea typeface="DM Sans"/>
                  <a:cs typeface="DM Sans"/>
                  <a:sym typeface="DM Sans"/>
                </a:rPr>
                <a:t>37%</a:t>
              </a:r>
            </a:p>
          </p:txBody>
        </p:sp>
      </p:grpSp>
      <p:grpSp>
        <p:nvGrpSpPr>
          <p:cNvPr id="39" name="Group 39"/>
          <p:cNvGrpSpPr/>
          <p:nvPr/>
        </p:nvGrpSpPr>
        <p:grpSpPr>
          <a:xfrm>
            <a:off x="710576" y="4933402"/>
            <a:ext cx="7717800" cy="797400"/>
            <a:chOff x="0" y="0"/>
            <a:chExt cx="10290400" cy="1063200"/>
          </a:xfrm>
        </p:grpSpPr>
        <p:sp>
          <p:nvSpPr>
            <p:cNvPr id="40" name="Freeform 40"/>
            <p:cNvSpPr/>
            <p:nvPr/>
          </p:nvSpPr>
          <p:spPr>
            <a:xfrm>
              <a:off x="0" y="0"/>
              <a:ext cx="10290400" cy="1063200"/>
            </a:xfrm>
            <a:custGeom>
              <a:avLst/>
              <a:gdLst/>
              <a:ahLst/>
              <a:cxnLst/>
              <a:rect l="l" t="t" r="r" b="b"/>
              <a:pathLst>
                <a:path w="10290400" h="1063200">
                  <a:moveTo>
                    <a:pt x="0" y="0"/>
                  </a:moveTo>
                  <a:lnTo>
                    <a:pt x="10290400" y="0"/>
                  </a:lnTo>
                  <a:lnTo>
                    <a:pt x="10290400" y="1063200"/>
                  </a:lnTo>
                  <a:lnTo>
                    <a:pt x="0" y="1063200"/>
                  </a:lnTo>
                  <a:close/>
                </a:path>
              </a:pathLst>
            </a:custGeom>
            <a:solidFill>
              <a:srgbClr val="000000">
                <a:alpha val="0"/>
              </a:srgbClr>
            </a:solidFill>
          </p:spPr>
          <p:txBody>
            <a:bodyPr/>
            <a:lstStyle/>
            <a:p>
              <a:endParaRPr lang="de-DE"/>
            </a:p>
          </p:txBody>
        </p:sp>
        <p:sp>
          <p:nvSpPr>
            <p:cNvPr id="41" name="TextBox 41"/>
            <p:cNvSpPr txBox="1"/>
            <p:nvPr/>
          </p:nvSpPr>
          <p:spPr>
            <a:xfrm>
              <a:off x="0" y="0"/>
              <a:ext cx="10290400" cy="1063200"/>
            </a:xfrm>
            <a:prstGeom prst="rect">
              <a:avLst/>
            </a:prstGeom>
          </p:spPr>
          <p:txBody>
            <a:bodyPr lIns="0" tIns="0" rIns="0" bIns="0" rtlCol="0" anchor="ctr"/>
            <a:lstStyle/>
            <a:p>
              <a:pPr algn="l">
                <a:lnSpc>
                  <a:spcPts val="4320"/>
                </a:lnSpc>
              </a:pPr>
              <a:r>
                <a:rPr lang="en-US" sz="3600" dirty="0">
                  <a:solidFill>
                    <a:srgbClr val="FFFFFF"/>
                  </a:solidFill>
                  <a:latin typeface="DM Sans"/>
                  <a:ea typeface="DM Sans"/>
                  <a:cs typeface="DM Sans"/>
                  <a:sym typeface="DM Sans"/>
                </a:rPr>
                <a:t>Age range</a:t>
              </a:r>
            </a:p>
          </p:txBody>
        </p:sp>
      </p:grpSp>
      <p:sp>
        <p:nvSpPr>
          <p:cNvPr id="45" name="Freeform 45"/>
          <p:cNvSpPr/>
          <p:nvPr/>
        </p:nvSpPr>
        <p:spPr>
          <a:xfrm>
            <a:off x="2408468" y="3877636"/>
            <a:ext cx="2193600" cy="804600"/>
          </a:xfrm>
          <a:custGeom>
            <a:avLst/>
            <a:gdLst/>
            <a:ahLst/>
            <a:cxnLst/>
            <a:rect l="l" t="t" r="r" b="b"/>
            <a:pathLst>
              <a:path w="2924800" h="1072800">
                <a:moveTo>
                  <a:pt x="0" y="0"/>
                </a:moveTo>
                <a:lnTo>
                  <a:pt x="2924800" y="0"/>
                </a:lnTo>
                <a:lnTo>
                  <a:pt x="2924800" y="1072800"/>
                </a:lnTo>
                <a:lnTo>
                  <a:pt x="0" y="1072800"/>
                </a:lnTo>
                <a:close/>
              </a:path>
            </a:pathLst>
          </a:custGeom>
          <a:solidFill>
            <a:srgbClr val="000000">
              <a:alpha val="0"/>
            </a:srgbClr>
          </a:solidFill>
        </p:spPr>
        <p:txBody>
          <a:bodyPr/>
          <a:lstStyle/>
          <a:p>
            <a:endParaRPr lang="de-DE"/>
          </a:p>
        </p:txBody>
      </p:sp>
      <p:grpSp>
        <p:nvGrpSpPr>
          <p:cNvPr id="53" name="Group 53"/>
          <p:cNvGrpSpPr/>
          <p:nvPr/>
        </p:nvGrpSpPr>
        <p:grpSpPr>
          <a:xfrm>
            <a:off x="4159176" y="6051466"/>
            <a:ext cx="700800" cy="265200"/>
            <a:chOff x="0" y="0"/>
            <a:chExt cx="934400" cy="353600"/>
          </a:xfrm>
        </p:grpSpPr>
        <p:sp>
          <p:nvSpPr>
            <p:cNvPr id="54" name="Freeform 54"/>
            <p:cNvSpPr/>
            <p:nvPr/>
          </p:nvSpPr>
          <p:spPr>
            <a:xfrm>
              <a:off x="0" y="0"/>
              <a:ext cx="934339" cy="353568"/>
            </a:xfrm>
            <a:custGeom>
              <a:avLst/>
              <a:gdLst/>
              <a:ahLst/>
              <a:cxnLst/>
              <a:rect l="l" t="t" r="r" b="b"/>
              <a:pathLst>
                <a:path w="934339" h="353568">
                  <a:moveTo>
                    <a:pt x="0" y="176784"/>
                  </a:moveTo>
                  <a:cubicBezTo>
                    <a:pt x="0" y="79121"/>
                    <a:pt x="79121" y="0"/>
                    <a:pt x="176784" y="0"/>
                  </a:cubicBezTo>
                  <a:lnTo>
                    <a:pt x="757555" y="0"/>
                  </a:lnTo>
                  <a:cubicBezTo>
                    <a:pt x="855218" y="0"/>
                    <a:pt x="934339" y="79121"/>
                    <a:pt x="934339" y="176784"/>
                  </a:cubicBezTo>
                  <a:cubicBezTo>
                    <a:pt x="934339" y="274447"/>
                    <a:pt x="855218" y="353568"/>
                    <a:pt x="757555" y="353568"/>
                  </a:cubicBezTo>
                  <a:lnTo>
                    <a:pt x="176784" y="353568"/>
                  </a:lnTo>
                  <a:cubicBezTo>
                    <a:pt x="79121" y="353568"/>
                    <a:pt x="0" y="274447"/>
                    <a:pt x="0" y="176784"/>
                  </a:cubicBezTo>
                  <a:close/>
                </a:path>
              </a:pathLst>
            </a:custGeom>
            <a:solidFill>
              <a:srgbClr val="FFFFFF"/>
            </a:solidFill>
          </p:spPr>
          <p:txBody>
            <a:bodyPr/>
            <a:lstStyle/>
            <a:p>
              <a:endParaRPr lang="de-DE"/>
            </a:p>
          </p:txBody>
        </p:sp>
      </p:grpSp>
      <p:grpSp>
        <p:nvGrpSpPr>
          <p:cNvPr id="55" name="Group 55"/>
          <p:cNvGrpSpPr/>
          <p:nvPr/>
        </p:nvGrpSpPr>
        <p:grpSpPr>
          <a:xfrm>
            <a:off x="710598" y="6844666"/>
            <a:ext cx="2194800" cy="799800"/>
            <a:chOff x="0" y="0"/>
            <a:chExt cx="2926400" cy="1066400"/>
          </a:xfrm>
        </p:grpSpPr>
        <p:sp>
          <p:nvSpPr>
            <p:cNvPr id="56" name="Freeform 56"/>
            <p:cNvSpPr/>
            <p:nvPr/>
          </p:nvSpPr>
          <p:spPr>
            <a:xfrm>
              <a:off x="0" y="0"/>
              <a:ext cx="2926400" cy="1066400"/>
            </a:xfrm>
            <a:custGeom>
              <a:avLst/>
              <a:gdLst/>
              <a:ahLst/>
              <a:cxnLst/>
              <a:rect l="l" t="t" r="r" b="b"/>
              <a:pathLst>
                <a:path w="2926400" h="1066400">
                  <a:moveTo>
                    <a:pt x="0" y="0"/>
                  </a:moveTo>
                  <a:lnTo>
                    <a:pt x="2926400" y="0"/>
                  </a:lnTo>
                  <a:lnTo>
                    <a:pt x="2926400" y="1066400"/>
                  </a:lnTo>
                  <a:lnTo>
                    <a:pt x="0" y="1066400"/>
                  </a:lnTo>
                  <a:close/>
                </a:path>
              </a:pathLst>
            </a:custGeom>
            <a:solidFill>
              <a:srgbClr val="000000">
                <a:alpha val="0"/>
              </a:srgbClr>
            </a:solidFill>
          </p:spPr>
          <p:txBody>
            <a:bodyPr/>
            <a:lstStyle/>
            <a:p>
              <a:endParaRPr lang="de-DE"/>
            </a:p>
          </p:txBody>
        </p:sp>
        <p:sp>
          <p:nvSpPr>
            <p:cNvPr id="57" name="TextBox 57"/>
            <p:cNvSpPr txBox="1"/>
            <p:nvPr/>
          </p:nvSpPr>
          <p:spPr>
            <a:xfrm>
              <a:off x="0" y="-9525"/>
              <a:ext cx="2926400" cy="1075925"/>
            </a:xfrm>
            <a:prstGeom prst="rect">
              <a:avLst/>
            </a:prstGeom>
          </p:spPr>
          <p:txBody>
            <a:bodyPr lIns="0" tIns="0" rIns="0" bIns="0" rtlCol="0" anchor="ctr"/>
            <a:lstStyle/>
            <a:p>
              <a:pPr algn="ctr">
                <a:lnSpc>
                  <a:spcPts val="3840"/>
                </a:lnSpc>
              </a:pPr>
              <a:r>
                <a:rPr lang="en-US" sz="3200">
                  <a:solidFill>
                    <a:srgbClr val="FFFFFF"/>
                  </a:solidFill>
                  <a:latin typeface="DM Sans"/>
                  <a:ea typeface="DM Sans"/>
                  <a:cs typeface="DM Sans"/>
                  <a:sym typeface="DM Sans"/>
                </a:rPr>
                <a:t>36-51</a:t>
              </a:r>
            </a:p>
          </p:txBody>
        </p:sp>
      </p:grpSp>
      <p:grpSp>
        <p:nvGrpSpPr>
          <p:cNvPr id="58" name="Group 58"/>
          <p:cNvGrpSpPr/>
          <p:nvPr/>
        </p:nvGrpSpPr>
        <p:grpSpPr>
          <a:xfrm>
            <a:off x="6489488" y="6844666"/>
            <a:ext cx="1630200" cy="799800"/>
            <a:chOff x="0" y="0"/>
            <a:chExt cx="2173600" cy="1066400"/>
          </a:xfrm>
        </p:grpSpPr>
        <p:sp>
          <p:nvSpPr>
            <p:cNvPr id="59" name="Freeform 59"/>
            <p:cNvSpPr/>
            <p:nvPr/>
          </p:nvSpPr>
          <p:spPr>
            <a:xfrm>
              <a:off x="0" y="0"/>
              <a:ext cx="2173600" cy="1066400"/>
            </a:xfrm>
            <a:custGeom>
              <a:avLst/>
              <a:gdLst/>
              <a:ahLst/>
              <a:cxnLst/>
              <a:rect l="l" t="t" r="r" b="b"/>
              <a:pathLst>
                <a:path w="2173600" h="1066400">
                  <a:moveTo>
                    <a:pt x="0" y="0"/>
                  </a:moveTo>
                  <a:lnTo>
                    <a:pt x="2173600" y="0"/>
                  </a:lnTo>
                  <a:lnTo>
                    <a:pt x="2173600" y="1066400"/>
                  </a:lnTo>
                  <a:lnTo>
                    <a:pt x="0" y="1066400"/>
                  </a:lnTo>
                  <a:close/>
                </a:path>
              </a:pathLst>
            </a:custGeom>
            <a:solidFill>
              <a:srgbClr val="000000">
                <a:alpha val="0"/>
              </a:srgbClr>
            </a:solidFill>
          </p:spPr>
          <p:txBody>
            <a:bodyPr/>
            <a:lstStyle/>
            <a:p>
              <a:endParaRPr lang="de-DE"/>
            </a:p>
          </p:txBody>
        </p:sp>
        <p:sp>
          <p:nvSpPr>
            <p:cNvPr id="60" name="TextBox 60"/>
            <p:cNvSpPr txBox="1"/>
            <p:nvPr/>
          </p:nvSpPr>
          <p:spPr>
            <a:xfrm>
              <a:off x="0" y="0"/>
              <a:ext cx="2173600" cy="1066400"/>
            </a:xfrm>
            <a:prstGeom prst="rect">
              <a:avLst/>
            </a:prstGeom>
          </p:spPr>
          <p:txBody>
            <a:bodyPr lIns="0" tIns="0" rIns="0" bIns="0" rtlCol="0" anchor="ctr"/>
            <a:lstStyle/>
            <a:p>
              <a:pPr algn="ctr">
                <a:lnSpc>
                  <a:spcPts val="4320"/>
                </a:lnSpc>
              </a:pPr>
              <a:r>
                <a:rPr lang="en-US" sz="3600">
                  <a:solidFill>
                    <a:srgbClr val="FFFFFF"/>
                  </a:solidFill>
                  <a:latin typeface="DM Sans"/>
                  <a:ea typeface="DM Sans"/>
                  <a:cs typeface="DM Sans"/>
                  <a:sym typeface="DM Sans"/>
                </a:rPr>
                <a:t>42%</a:t>
              </a:r>
            </a:p>
          </p:txBody>
        </p:sp>
      </p:grpSp>
      <p:grpSp>
        <p:nvGrpSpPr>
          <p:cNvPr id="61" name="Group 61"/>
          <p:cNvGrpSpPr/>
          <p:nvPr/>
        </p:nvGrpSpPr>
        <p:grpSpPr>
          <a:xfrm>
            <a:off x="710598" y="7905166"/>
            <a:ext cx="2194800" cy="799800"/>
            <a:chOff x="0" y="0"/>
            <a:chExt cx="2926400" cy="1066400"/>
          </a:xfrm>
        </p:grpSpPr>
        <p:sp>
          <p:nvSpPr>
            <p:cNvPr id="62" name="Freeform 62"/>
            <p:cNvSpPr/>
            <p:nvPr/>
          </p:nvSpPr>
          <p:spPr>
            <a:xfrm>
              <a:off x="0" y="0"/>
              <a:ext cx="2926400" cy="1066400"/>
            </a:xfrm>
            <a:custGeom>
              <a:avLst/>
              <a:gdLst/>
              <a:ahLst/>
              <a:cxnLst/>
              <a:rect l="l" t="t" r="r" b="b"/>
              <a:pathLst>
                <a:path w="2926400" h="1066400">
                  <a:moveTo>
                    <a:pt x="0" y="0"/>
                  </a:moveTo>
                  <a:lnTo>
                    <a:pt x="2926400" y="0"/>
                  </a:lnTo>
                  <a:lnTo>
                    <a:pt x="2926400" y="1066400"/>
                  </a:lnTo>
                  <a:lnTo>
                    <a:pt x="0" y="1066400"/>
                  </a:lnTo>
                  <a:close/>
                </a:path>
              </a:pathLst>
            </a:custGeom>
            <a:solidFill>
              <a:srgbClr val="000000">
                <a:alpha val="0"/>
              </a:srgbClr>
            </a:solidFill>
          </p:spPr>
          <p:txBody>
            <a:bodyPr/>
            <a:lstStyle/>
            <a:p>
              <a:endParaRPr lang="de-DE"/>
            </a:p>
          </p:txBody>
        </p:sp>
        <p:sp>
          <p:nvSpPr>
            <p:cNvPr id="63" name="TextBox 63"/>
            <p:cNvSpPr txBox="1"/>
            <p:nvPr/>
          </p:nvSpPr>
          <p:spPr>
            <a:xfrm>
              <a:off x="0" y="-9525"/>
              <a:ext cx="2926400" cy="1075925"/>
            </a:xfrm>
            <a:prstGeom prst="rect">
              <a:avLst/>
            </a:prstGeom>
          </p:spPr>
          <p:txBody>
            <a:bodyPr lIns="0" tIns="0" rIns="0" bIns="0" rtlCol="0" anchor="ctr"/>
            <a:lstStyle/>
            <a:p>
              <a:pPr algn="ctr">
                <a:lnSpc>
                  <a:spcPts val="3840"/>
                </a:lnSpc>
              </a:pPr>
              <a:r>
                <a:rPr lang="en-US" sz="3200">
                  <a:solidFill>
                    <a:srgbClr val="FFFFFF"/>
                  </a:solidFill>
                  <a:latin typeface="DM Sans"/>
                  <a:ea typeface="DM Sans"/>
                  <a:cs typeface="DM Sans"/>
                  <a:sym typeface="DM Sans"/>
                </a:rPr>
                <a:t>52-65</a:t>
              </a:r>
            </a:p>
          </p:txBody>
        </p:sp>
      </p:grpSp>
      <p:grpSp>
        <p:nvGrpSpPr>
          <p:cNvPr id="64" name="Group 64"/>
          <p:cNvGrpSpPr/>
          <p:nvPr/>
        </p:nvGrpSpPr>
        <p:grpSpPr>
          <a:xfrm>
            <a:off x="6489488" y="7905166"/>
            <a:ext cx="1630200" cy="799800"/>
            <a:chOff x="0" y="0"/>
            <a:chExt cx="2173600" cy="1066400"/>
          </a:xfrm>
        </p:grpSpPr>
        <p:sp>
          <p:nvSpPr>
            <p:cNvPr id="65" name="Freeform 65"/>
            <p:cNvSpPr/>
            <p:nvPr/>
          </p:nvSpPr>
          <p:spPr>
            <a:xfrm>
              <a:off x="0" y="0"/>
              <a:ext cx="2173600" cy="1066400"/>
            </a:xfrm>
            <a:custGeom>
              <a:avLst/>
              <a:gdLst/>
              <a:ahLst/>
              <a:cxnLst/>
              <a:rect l="l" t="t" r="r" b="b"/>
              <a:pathLst>
                <a:path w="2173600" h="1066400">
                  <a:moveTo>
                    <a:pt x="0" y="0"/>
                  </a:moveTo>
                  <a:lnTo>
                    <a:pt x="2173600" y="0"/>
                  </a:lnTo>
                  <a:lnTo>
                    <a:pt x="2173600" y="1066400"/>
                  </a:lnTo>
                  <a:lnTo>
                    <a:pt x="0" y="1066400"/>
                  </a:lnTo>
                  <a:close/>
                </a:path>
              </a:pathLst>
            </a:custGeom>
            <a:solidFill>
              <a:srgbClr val="000000">
                <a:alpha val="0"/>
              </a:srgbClr>
            </a:solidFill>
          </p:spPr>
          <p:txBody>
            <a:bodyPr/>
            <a:lstStyle/>
            <a:p>
              <a:endParaRPr lang="de-DE"/>
            </a:p>
          </p:txBody>
        </p:sp>
        <p:sp>
          <p:nvSpPr>
            <p:cNvPr id="66" name="TextBox 66"/>
            <p:cNvSpPr txBox="1"/>
            <p:nvPr/>
          </p:nvSpPr>
          <p:spPr>
            <a:xfrm>
              <a:off x="0" y="0"/>
              <a:ext cx="2173600" cy="1066400"/>
            </a:xfrm>
            <a:prstGeom prst="rect">
              <a:avLst/>
            </a:prstGeom>
          </p:spPr>
          <p:txBody>
            <a:bodyPr lIns="0" tIns="0" rIns="0" bIns="0" rtlCol="0" anchor="ctr"/>
            <a:lstStyle/>
            <a:p>
              <a:pPr algn="ctr">
                <a:lnSpc>
                  <a:spcPts val="4320"/>
                </a:lnSpc>
              </a:pPr>
              <a:r>
                <a:rPr lang="en-US" sz="3600">
                  <a:solidFill>
                    <a:srgbClr val="FFFFFF"/>
                  </a:solidFill>
                  <a:latin typeface="DM Sans"/>
                  <a:ea typeface="DM Sans"/>
                  <a:cs typeface="DM Sans"/>
                  <a:sym typeface="DM Sans"/>
                </a:rPr>
                <a:t>21%</a:t>
              </a:r>
            </a:p>
          </p:txBody>
        </p:sp>
      </p:grpSp>
      <p:grpSp>
        <p:nvGrpSpPr>
          <p:cNvPr id="88" name="Group 88"/>
          <p:cNvGrpSpPr/>
          <p:nvPr/>
        </p:nvGrpSpPr>
        <p:grpSpPr>
          <a:xfrm>
            <a:off x="15949624" y="5784178"/>
            <a:ext cx="1627800" cy="799800"/>
            <a:chOff x="0" y="0"/>
            <a:chExt cx="2170400" cy="1066400"/>
          </a:xfrm>
        </p:grpSpPr>
        <p:sp>
          <p:nvSpPr>
            <p:cNvPr id="89" name="Freeform 89"/>
            <p:cNvSpPr/>
            <p:nvPr/>
          </p:nvSpPr>
          <p:spPr>
            <a:xfrm>
              <a:off x="0" y="0"/>
              <a:ext cx="2170400" cy="1066400"/>
            </a:xfrm>
            <a:custGeom>
              <a:avLst/>
              <a:gdLst/>
              <a:ahLst/>
              <a:cxnLst/>
              <a:rect l="l" t="t" r="r" b="b"/>
              <a:pathLst>
                <a:path w="2170400" h="1066400">
                  <a:moveTo>
                    <a:pt x="0" y="0"/>
                  </a:moveTo>
                  <a:lnTo>
                    <a:pt x="2170400" y="0"/>
                  </a:lnTo>
                  <a:lnTo>
                    <a:pt x="2170400" y="1066400"/>
                  </a:lnTo>
                  <a:lnTo>
                    <a:pt x="0" y="1066400"/>
                  </a:lnTo>
                  <a:close/>
                </a:path>
              </a:pathLst>
            </a:custGeom>
            <a:solidFill>
              <a:srgbClr val="000000">
                <a:alpha val="0"/>
              </a:srgbClr>
            </a:solidFill>
          </p:spPr>
          <p:txBody>
            <a:bodyPr/>
            <a:lstStyle/>
            <a:p>
              <a:endParaRPr lang="de-DE"/>
            </a:p>
          </p:txBody>
        </p:sp>
        <p:sp>
          <p:nvSpPr>
            <p:cNvPr id="90" name="TextBox 90"/>
            <p:cNvSpPr txBox="1"/>
            <p:nvPr/>
          </p:nvSpPr>
          <p:spPr>
            <a:xfrm>
              <a:off x="0" y="0"/>
              <a:ext cx="2170400" cy="1066400"/>
            </a:xfrm>
            <a:prstGeom prst="rect">
              <a:avLst/>
            </a:prstGeom>
          </p:spPr>
          <p:txBody>
            <a:bodyPr lIns="0" tIns="0" rIns="0" bIns="0" rtlCol="0" anchor="ctr"/>
            <a:lstStyle/>
            <a:p>
              <a:pPr algn="ctr">
                <a:lnSpc>
                  <a:spcPts val="4320"/>
                </a:lnSpc>
              </a:pPr>
              <a:r>
                <a:rPr lang="en-US" sz="3600">
                  <a:solidFill>
                    <a:srgbClr val="FFFFFF"/>
                  </a:solidFill>
                  <a:latin typeface="DM Sans"/>
                  <a:ea typeface="DM Sans"/>
                  <a:cs typeface="DM Sans"/>
                  <a:sym typeface="DM Sans"/>
                </a:rPr>
                <a:t>2/5</a:t>
              </a:r>
            </a:p>
          </p:txBody>
        </p:sp>
      </p:grpSp>
      <p:grpSp>
        <p:nvGrpSpPr>
          <p:cNvPr id="118" name="Group 118"/>
          <p:cNvGrpSpPr/>
          <p:nvPr/>
        </p:nvGrpSpPr>
        <p:grpSpPr>
          <a:xfrm>
            <a:off x="15949624" y="6844678"/>
            <a:ext cx="1627800" cy="799800"/>
            <a:chOff x="0" y="0"/>
            <a:chExt cx="2170400" cy="1066400"/>
          </a:xfrm>
        </p:grpSpPr>
        <p:sp>
          <p:nvSpPr>
            <p:cNvPr id="119" name="Freeform 119"/>
            <p:cNvSpPr/>
            <p:nvPr/>
          </p:nvSpPr>
          <p:spPr>
            <a:xfrm>
              <a:off x="0" y="0"/>
              <a:ext cx="2170400" cy="1066400"/>
            </a:xfrm>
            <a:custGeom>
              <a:avLst/>
              <a:gdLst/>
              <a:ahLst/>
              <a:cxnLst/>
              <a:rect l="l" t="t" r="r" b="b"/>
              <a:pathLst>
                <a:path w="2170400" h="1066400">
                  <a:moveTo>
                    <a:pt x="0" y="0"/>
                  </a:moveTo>
                  <a:lnTo>
                    <a:pt x="2170400" y="0"/>
                  </a:lnTo>
                  <a:lnTo>
                    <a:pt x="2170400" y="1066400"/>
                  </a:lnTo>
                  <a:lnTo>
                    <a:pt x="0" y="1066400"/>
                  </a:lnTo>
                  <a:close/>
                </a:path>
              </a:pathLst>
            </a:custGeom>
            <a:solidFill>
              <a:srgbClr val="000000">
                <a:alpha val="0"/>
              </a:srgbClr>
            </a:solidFill>
          </p:spPr>
          <p:txBody>
            <a:bodyPr/>
            <a:lstStyle/>
            <a:p>
              <a:endParaRPr lang="de-DE"/>
            </a:p>
          </p:txBody>
        </p:sp>
        <p:sp>
          <p:nvSpPr>
            <p:cNvPr id="120" name="TextBox 120"/>
            <p:cNvSpPr txBox="1"/>
            <p:nvPr/>
          </p:nvSpPr>
          <p:spPr>
            <a:xfrm>
              <a:off x="0" y="0"/>
              <a:ext cx="2170400" cy="1066400"/>
            </a:xfrm>
            <a:prstGeom prst="rect">
              <a:avLst/>
            </a:prstGeom>
          </p:spPr>
          <p:txBody>
            <a:bodyPr lIns="0" tIns="0" rIns="0" bIns="0" rtlCol="0" anchor="ctr"/>
            <a:lstStyle/>
            <a:p>
              <a:pPr algn="ctr">
                <a:lnSpc>
                  <a:spcPts val="4320"/>
                </a:lnSpc>
              </a:pPr>
              <a:r>
                <a:rPr lang="en-US" sz="3600">
                  <a:solidFill>
                    <a:srgbClr val="FFFFFF"/>
                  </a:solidFill>
                  <a:latin typeface="DM Sans"/>
                  <a:ea typeface="DM Sans"/>
                  <a:cs typeface="DM Sans"/>
                  <a:sym typeface="DM Sans"/>
                </a:rPr>
                <a:t>4/5</a:t>
              </a:r>
            </a:p>
          </p:txBody>
        </p:sp>
      </p:grpSp>
      <p:grpSp>
        <p:nvGrpSpPr>
          <p:cNvPr id="121" name="Group 121"/>
          <p:cNvGrpSpPr/>
          <p:nvPr/>
        </p:nvGrpSpPr>
        <p:grpSpPr>
          <a:xfrm>
            <a:off x="15949624" y="7905178"/>
            <a:ext cx="1627800" cy="799800"/>
            <a:chOff x="0" y="0"/>
            <a:chExt cx="2170400" cy="1066400"/>
          </a:xfrm>
        </p:grpSpPr>
        <p:sp>
          <p:nvSpPr>
            <p:cNvPr id="122" name="Freeform 122"/>
            <p:cNvSpPr/>
            <p:nvPr/>
          </p:nvSpPr>
          <p:spPr>
            <a:xfrm>
              <a:off x="0" y="0"/>
              <a:ext cx="2170400" cy="1066400"/>
            </a:xfrm>
            <a:custGeom>
              <a:avLst/>
              <a:gdLst/>
              <a:ahLst/>
              <a:cxnLst/>
              <a:rect l="l" t="t" r="r" b="b"/>
              <a:pathLst>
                <a:path w="2170400" h="1066400">
                  <a:moveTo>
                    <a:pt x="0" y="0"/>
                  </a:moveTo>
                  <a:lnTo>
                    <a:pt x="2170400" y="0"/>
                  </a:lnTo>
                  <a:lnTo>
                    <a:pt x="2170400" y="1066400"/>
                  </a:lnTo>
                  <a:lnTo>
                    <a:pt x="0" y="1066400"/>
                  </a:lnTo>
                  <a:close/>
                </a:path>
              </a:pathLst>
            </a:custGeom>
            <a:solidFill>
              <a:srgbClr val="000000">
                <a:alpha val="0"/>
              </a:srgbClr>
            </a:solidFill>
          </p:spPr>
          <p:txBody>
            <a:bodyPr/>
            <a:lstStyle/>
            <a:p>
              <a:endParaRPr lang="de-DE"/>
            </a:p>
          </p:txBody>
        </p:sp>
        <p:sp>
          <p:nvSpPr>
            <p:cNvPr id="123" name="TextBox 123"/>
            <p:cNvSpPr txBox="1"/>
            <p:nvPr/>
          </p:nvSpPr>
          <p:spPr>
            <a:xfrm>
              <a:off x="0" y="0"/>
              <a:ext cx="2170400" cy="1066400"/>
            </a:xfrm>
            <a:prstGeom prst="rect">
              <a:avLst/>
            </a:prstGeom>
          </p:spPr>
          <p:txBody>
            <a:bodyPr lIns="0" tIns="0" rIns="0" bIns="0" rtlCol="0" anchor="ctr"/>
            <a:lstStyle/>
            <a:p>
              <a:pPr algn="ctr">
                <a:lnSpc>
                  <a:spcPts val="4320"/>
                </a:lnSpc>
              </a:pPr>
              <a:r>
                <a:rPr lang="en-US" sz="3600">
                  <a:solidFill>
                    <a:srgbClr val="FFFFFF"/>
                  </a:solidFill>
                  <a:latin typeface="DM Sans"/>
                  <a:ea typeface="DM Sans"/>
                  <a:cs typeface="DM Sans"/>
                  <a:sym typeface="DM Sans"/>
                </a:rPr>
                <a:t>3/5</a:t>
              </a:r>
            </a:p>
          </p:txBody>
        </p:sp>
      </p:grpSp>
      <p:sp>
        <p:nvSpPr>
          <p:cNvPr id="124" name="AutoShape 124"/>
          <p:cNvSpPr/>
          <p:nvPr/>
        </p:nvSpPr>
        <p:spPr>
          <a:xfrm>
            <a:off x="2886328" y="7225500"/>
            <a:ext cx="3621900" cy="38100"/>
          </a:xfrm>
          <a:prstGeom prst="line">
            <a:avLst/>
          </a:prstGeom>
          <a:ln w="19050" cap="rnd">
            <a:solidFill>
              <a:srgbClr val="FFFFFF"/>
            </a:solidFill>
            <a:prstDash val="solid"/>
            <a:headEnd type="none" w="sm" len="sm"/>
            <a:tailEnd type="none" w="sm" len="sm"/>
          </a:ln>
        </p:spPr>
        <p:txBody>
          <a:bodyPr/>
          <a:lstStyle/>
          <a:p>
            <a:endParaRPr lang="de-DE"/>
          </a:p>
        </p:txBody>
      </p:sp>
      <p:grpSp>
        <p:nvGrpSpPr>
          <p:cNvPr id="125" name="Group 125"/>
          <p:cNvGrpSpPr/>
          <p:nvPr/>
        </p:nvGrpSpPr>
        <p:grpSpPr>
          <a:xfrm>
            <a:off x="4417916" y="7111966"/>
            <a:ext cx="700800" cy="265200"/>
            <a:chOff x="0" y="0"/>
            <a:chExt cx="934400" cy="353600"/>
          </a:xfrm>
        </p:grpSpPr>
        <p:sp>
          <p:nvSpPr>
            <p:cNvPr id="126" name="Freeform 126"/>
            <p:cNvSpPr/>
            <p:nvPr/>
          </p:nvSpPr>
          <p:spPr>
            <a:xfrm>
              <a:off x="0" y="0"/>
              <a:ext cx="934339" cy="353568"/>
            </a:xfrm>
            <a:custGeom>
              <a:avLst/>
              <a:gdLst/>
              <a:ahLst/>
              <a:cxnLst/>
              <a:rect l="l" t="t" r="r" b="b"/>
              <a:pathLst>
                <a:path w="934339" h="353568">
                  <a:moveTo>
                    <a:pt x="0" y="176784"/>
                  </a:moveTo>
                  <a:cubicBezTo>
                    <a:pt x="0" y="79121"/>
                    <a:pt x="79121" y="0"/>
                    <a:pt x="176784" y="0"/>
                  </a:cubicBezTo>
                  <a:lnTo>
                    <a:pt x="757555" y="0"/>
                  </a:lnTo>
                  <a:cubicBezTo>
                    <a:pt x="855218" y="0"/>
                    <a:pt x="934339" y="79121"/>
                    <a:pt x="934339" y="176784"/>
                  </a:cubicBezTo>
                  <a:cubicBezTo>
                    <a:pt x="934339" y="274447"/>
                    <a:pt x="855218" y="353568"/>
                    <a:pt x="757555" y="353568"/>
                  </a:cubicBezTo>
                  <a:lnTo>
                    <a:pt x="176784" y="353568"/>
                  </a:lnTo>
                  <a:cubicBezTo>
                    <a:pt x="79121" y="353568"/>
                    <a:pt x="0" y="274447"/>
                    <a:pt x="0" y="176784"/>
                  </a:cubicBezTo>
                  <a:close/>
                </a:path>
              </a:pathLst>
            </a:custGeom>
            <a:solidFill>
              <a:srgbClr val="FFFFFF"/>
            </a:solidFill>
          </p:spPr>
          <p:txBody>
            <a:bodyPr/>
            <a:lstStyle/>
            <a:p>
              <a:endParaRPr lang="de-DE"/>
            </a:p>
          </p:txBody>
        </p:sp>
      </p:grpSp>
      <p:sp>
        <p:nvSpPr>
          <p:cNvPr id="127" name="AutoShape 127"/>
          <p:cNvSpPr/>
          <p:nvPr/>
        </p:nvSpPr>
        <p:spPr>
          <a:xfrm>
            <a:off x="2886328" y="8286000"/>
            <a:ext cx="3621900" cy="38100"/>
          </a:xfrm>
          <a:prstGeom prst="line">
            <a:avLst/>
          </a:prstGeom>
          <a:ln w="19050" cap="rnd">
            <a:solidFill>
              <a:srgbClr val="FFFFFF"/>
            </a:solidFill>
            <a:prstDash val="solid"/>
            <a:headEnd type="none" w="sm" len="sm"/>
            <a:tailEnd type="none" w="sm" len="sm"/>
          </a:ln>
        </p:spPr>
        <p:txBody>
          <a:bodyPr/>
          <a:lstStyle/>
          <a:p>
            <a:endParaRPr lang="de-DE"/>
          </a:p>
        </p:txBody>
      </p:sp>
      <p:grpSp>
        <p:nvGrpSpPr>
          <p:cNvPr id="128" name="Group 128"/>
          <p:cNvGrpSpPr/>
          <p:nvPr/>
        </p:nvGrpSpPr>
        <p:grpSpPr>
          <a:xfrm>
            <a:off x="3832932" y="8172466"/>
            <a:ext cx="700800" cy="265200"/>
            <a:chOff x="0" y="0"/>
            <a:chExt cx="934400" cy="353600"/>
          </a:xfrm>
        </p:grpSpPr>
        <p:sp>
          <p:nvSpPr>
            <p:cNvPr id="129" name="Freeform 129"/>
            <p:cNvSpPr/>
            <p:nvPr/>
          </p:nvSpPr>
          <p:spPr>
            <a:xfrm>
              <a:off x="0" y="0"/>
              <a:ext cx="934339" cy="353568"/>
            </a:xfrm>
            <a:custGeom>
              <a:avLst/>
              <a:gdLst/>
              <a:ahLst/>
              <a:cxnLst/>
              <a:rect l="l" t="t" r="r" b="b"/>
              <a:pathLst>
                <a:path w="934339" h="353568">
                  <a:moveTo>
                    <a:pt x="0" y="176784"/>
                  </a:moveTo>
                  <a:cubicBezTo>
                    <a:pt x="0" y="79121"/>
                    <a:pt x="79121" y="0"/>
                    <a:pt x="176784" y="0"/>
                  </a:cubicBezTo>
                  <a:lnTo>
                    <a:pt x="757555" y="0"/>
                  </a:lnTo>
                  <a:cubicBezTo>
                    <a:pt x="855218" y="0"/>
                    <a:pt x="934339" y="79121"/>
                    <a:pt x="934339" y="176784"/>
                  </a:cubicBezTo>
                  <a:cubicBezTo>
                    <a:pt x="934339" y="274447"/>
                    <a:pt x="855218" y="353568"/>
                    <a:pt x="757555" y="353568"/>
                  </a:cubicBezTo>
                  <a:lnTo>
                    <a:pt x="176784" y="353568"/>
                  </a:lnTo>
                  <a:cubicBezTo>
                    <a:pt x="79121" y="353568"/>
                    <a:pt x="0" y="274447"/>
                    <a:pt x="0" y="176784"/>
                  </a:cubicBezTo>
                  <a:close/>
                </a:path>
              </a:pathLst>
            </a:custGeom>
            <a:solidFill>
              <a:srgbClr val="FFFFFF"/>
            </a:solidFill>
          </p:spPr>
          <p:txBody>
            <a:bodyPr/>
            <a:lstStyle/>
            <a:p>
              <a:endParaRPr lang="de-DE"/>
            </a:p>
          </p:txBody>
        </p:sp>
      </p:grpSp>
      <p:sp>
        <p:nvSpPr>
          <p:cNvPr id="134" name="Abgerundetes Rechteck 133">
            <a:extLst>
              <a:ext uri="{FF2B5EF4-FFF2-40B4-BE49-F238E27FC236}">
                <a16:creationId xmlns:a16="http://schemas.microsoft.com/office/drawing/2014/main" id="{9AF1A9EE-9F18-2DE2-C2FE-F6B301833EA8}"/>
              </a:ext>
            </a:extLst>
          </p:cNvPr>
          <p:cNvSpPr/>
          <p:nvPr/>
        </p:nvSpPr>
        <p:spPr>
          <a:xfrm>
            <a:off x="7315200" y="392843"/>
            <a:ext cx="3810000"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135" name="Google Shape;757;p27">
            <a:extLst>
              <a:ext uri="{FF2B5EF4-FFF2-40B4-BE49-F238E27FC236}">
                <a16:creationId xmlns:a16="http://schemas.microsoft.com/office/drawing/2014/main" id="{27B6C234-72EB-AFAB-7CF2-3C38F4C199F7}"/>
              </a:ext>
            </a:extLst>
          </p:cNvPr>
          <p:cNvSpPr txBox="1"/>
          <p:nvPr/>
        </p:nvSpPr>
        <p:spPr>
          <a:xfrm>
            <a:off x="4193814" y="856125"/>
            <a:ext cx="10131786"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Market</a:t>
            </a:r>
            <a:endParaRPr sz="2700" dirty="0"/>
          </a:p>
        </p:txBody>
      </p:sp>
      <p:sp>
        <p:nvSpPr>
          <p:cNvPr id="136" name="TextBox 41">
            <a:extLst>
              <a:ext uri="{FF2B5EF4-FFF2-40B4-BE49-F238E27FC236}">
                <a16:creationId xmlns:a16="http://schemas.microsoft.com/office/drawing/2014/main" id="{7335D2DF-F958-BD8C-D686-3D243FE9B6E4}"/>
              </a:ext>
            </a:extLst>
          </p:cNvPr>
          <p:cNvSpPr txBox="1"/>
          <p:nvPr/>
        </p:nvSpPr>
        <p:spPr>
          <a:xfrm>
            <a:off x="9886379" y="4997953"/>
            <a:ext cx="7717800" cy="797400"/>
          </a:xfrm>
          <a:prstGeom prst="rect">
            <a:avLst/>
          </a:prstGeom>
        </p:spPr>
        <p:txBody>
          <a:bodyPr lIns="0" tIns="0" rIns="0" bIns="0" rtlCol="0" anchor="ctr"/>
          <a:lstStyle/>
          <a:p>
            <a:pPr algn="l">
              <a:lnSpc>
                <a:spcPts val="4320"/>
              </a:lnSpc>
            </a:pPr>
            <a:r>
              <a:rPr lang="en-US" sz="3600" dirty="0">
                <a:solidFill>
                  <a:srgbClr val="FFFFFF"/>
                </a:solidFill>
                <a:latin typeface="DM Sans"/>
                <a:ea typeface="DM Sans"/>
                <a:cs typeface="DM Sans"/>
                <a:sym typeface="DM Sans"/>
              </a:rPr>
              <a:t>Market size</a:t>
            </a:r>
          </a:p>
        </p:txBody>
      </p:sp>
      <p:grpSp>
        <p:nvGrpSpPr>
          <p:cNvPr id="137" name="Group 27">
            <a:extLst>
              <a:ext uri="{FF2B5EF4-FFF2-40B4-BE49-F238E27FC236}">
                <a16:creationId xmlns:a16="http://schemas.microsoft.com/office/drawing/2014/main" id="{B6CB547B-F992-ACA5-3153-43F812649F30}"/>
              </a:ext>
            </a:extLst>
          </p:cNvPr>
          <p:cNvGrpSpPr/>
          <p:nvPr/>
        </p:nvGrpSpPr>
        <p:grpSpPr>
          <a:xfrm>
            <a:off x="8968643" y="5795353"/>
            <a:ext cx="6359035" cy="1516474"/>
            <a:chOff x="0" y="0"/>
            <a:chExt cx="7412000" cy="2021965"/>
          </a:xfrm>
        </p:grpSpPr>
        <p:sp>
          <p:nvSpPr>
            <p:cNvPr id="138" name="Freeform 28">
              <a:extLst>
                <a:ext uri="{FF2B5EF4-FFF2-40B4-BE49-F238E27FC236}">
                  <a16:creationId xmlns:a16="http://schemas.microsoft.com/office/drawing/2014/main" id="{F0B29B10-1F1B-F091-4767-3A79E86F6F05}"/>
                </a:ext>
              </a:extLst>
            </p:cNvPr>
            <p:cNvSpPr/>
            <p:nvPr/>
          </p:nvSpPr>
          <p:spPr>
            <a:xfrm>
              <a:off x="0" y="0"/>
              <a:ext cx="7412000" cy="2021965"/>
            </a:xfrm>
            <a:custGeom>
              <a:avLst/>
              <a:gdLst/>
              <a:ahLst/>
              <a:cxnLst/>
              <a:rect l="l" t="t" r="r" b="b"/>
              <a:pathLst>
                <a:path w="7412000" h="2021965">
                  <a:moveTo>
                    <a:pt x="0" y="0"/>
                  </a:moveTo>
                  <a:lnTo>
                    <a:pt x="7412000" y="0"/>
                  </a:lnTo>
                  <a:lnTo>
                    <a:pt x="7412000" y="2021965"/>
                  </a:lnTo>
                  <a:lnTo>
                    <a:pt x="0" y="2021965"/>
                  </a:lnTo>
                  <a:close/>
                </a:path>
              </a:pathLst>
            </a:custGeom>
            <a:solidFill>
              <a:srgbClr val="000000">
                <a:alpha val="0"/>
              </a:srgbClr>
            </a:solidFill>
          </p:spPr>
          <p:txBody>
            <a:bodyPr/>
            <a:lstStyle/>
            <a:p>
              <a:endParaRPr lang="de-DE"/>
            </a:p>
          </p:txBody>
        </p:sp>
        <p:sp>
          <p:nvSpPr>
            <p:cNvPr id="139" name="TextBox 29">
              <a:extLst>
                <a:ext uri="{FF2B5EF4-FFF2-40B4-BE49-F238E27FC236}">
                  <a16:creationId xmlns:a16="http://schemas.microsoft.com/office/drawing/2014/main" id="{CA0F0537-54B7-1E4A-F649-826DCDBB9DF9}"/>
                </a:ext>
              </a:extLst>
            </p:cNvPr>
            <p:cNvSpPr txBox="1"/>
            <p:nvPr/>
          </p:nvSpPr>
          <p:spPr>
            <a:xfrm>
              <a:off x="0" y="-9525"/>
              <a:ext cx="7412000" cy="2031490"/>
            </a:xfrm>
            <a:prstGeom prst="rect">
              <a:avLst/>
            </a:prstGeom>
          </p:spPr>
          <p:txBody>
            <a:bodyPr lIns="0" tIns="0" rIns="0" bIns="0" rtlCol="0" anchor="ctr"/>
            <a:lstStyle/>
            <a:p>
              <a:pPr algn="ctr">
                <a:lnSpc>
                  <a:spcPts val="9600"/>
                </a:lnSpc>
              </a:pPr>
              <a:r>
                <a:rPr lang="en-US" sz="8000" dirty="0">
                  <a:solidFill>
                    <a:srgbClr val="FFFFFF"/>
                  </a:solidFill>
                  <a:latin typeface="DM Sans"/>
                  <a:ea typeface="DM Sans"/>
                  <a:cs typeface="DM Sans"/>
                  <a:sym typeface="DM Sans"/>
                </a:rPr>
                <a:t>40.250.000</a:t>
              </a:r>
            </a:p>
          </p:txBody>
        </p:sp>
      </p:grpSp>
      <p:sp>
        <p:nvSpPr>
          <p:cNvPr id="140" name="TextBox 41">
            <a:extLst>
              <a:ext uri="{FF2B5EF4-FFF2-40B4-BE49-F238E27FC236}">
                <a16:creationId xmlns:a16="http://schemas.microsoft.com/office/drawing/2014/main" id="{0D30E015-1EC2-52F4-DAA1-8FB9B03A1805}"/>
              </a:ext>
            </a:extLst>
          </p:cNvPr>
          <p:cNvSpPr txBox="1"/>
          <p:nvPr/>
        </p:nvSpPr>
        <p:spPr>
          <a:xfrm>
            <a:off x="2019433" y="2009869"/>
            <a:ext cx="7717800" cy="797400"/>
          </a:xfrm>
          <a:prstGeom prst="rect">
            <a:avLst/>
          </a:prstGeom>
        </p:spPr>
        <p:txBody>
          <a:bodyPr lIns="0" tIns="0" rIns="0" bIns="0" rtlCol="0" anchor="ctr"/>
          <a:lstStyle/>
          <a:p>
            <a:pPr algn="l">
              <a:lnSpc>
                <a:spcPts val="4320"/>
              </a:lnSpc>
            </a:pPr>
            <a:r>
              <a:rPr lang="en-US" sz="3600" dirty="0">
                <a:solidFill>
                  <a:srgbClr val="FFFFFF"/>
                </a:solidFill>
                <a:latin typeface="DM Sans"/>
                <a:ea typeface="DM Sans"/>
                <a:cs typeface="DM Sans"/>
                <a:sym typeface="DM Sans"/>
              </a:rPr>
              <a:t>User count</a:t>
            </a:r>
          </a:p>
        </p:txBody>
      </p:sp>
      <p:grpSp>
        <p:nvGrpSpPr>
          <p:cNvPr id="141" name="Group 27">
            <a:extLst>
              <a:ext uri="{FF2B5EF4-FFF2-40B4-BE49-F238E27FC236}">
                <a16:creationId xmlns:a16="http://schemas.microsoft.com/office/drawing/2014/main" id="{3C6FFDCB-BC29-D238-8F34-7F21F7C5587A}"/>
              </a:ext>
            </a:extLst>
          </p:cNvPr>
          <p:cNvGrpSpPr/>
          <p:nvPr/>
        </p:nvGrpSpPr>
        <p:grpSpPr>
          <a:xfrm>
            <a:off x="1901732" y="2807269"/>
            <a:ext cx="5559000" cy="1516474"/>
            <a:chOff x="0" y="0"/>
            <a:chExt cx="7412000" cy="2021965"/>
          </a:xfrm>
        </p:grpSpPr>
        <p:sp>
          <p:nvSpPr>
            <p:cNvPr id="142" name="Freeform 28">
              <a:extLst>
                <a:ext uri="{FF2B5EF4-FFF2-40B4-BE49-F238E27FC236}">
                  <a16:creationId xmlns:a16="http://schemas.microsoft.com/office/drawing/2014/main" id="{43AE9D63-5A72-4386-7751-2B170956BE79}"/>
                </a:ext>
              </a:extLst>
            </p:cNvPr>
            <p:cNvSpPr/>
            <p:nvPr/>
          </p:nvSpPr>
          <p:spPr>
            <a:xfrm>
              <a:off x="0" y="0"/>
              <a:ext cx="7412000" cy="2021965"/>
            </a:xfrm>
            <a:custGeom>
              <a:avLst/>
              <a:gdLst/>
              <a:ahLst/>
              <a:cxnLst/>
              <a:rect l="l" t="t" r="r" b="b"/>
              <a:pathLst>
                <a:path w="7412000" h="2021965">
                  <a:moveTo>
                    <a:pt x="0" y="0"/>
                  </a:moveTo>
                  <a:lnTo>
                    <a:pt x="7412000" y="0"/>
                  </a:lnTo>
                  <a:lnTo>
                    <a:pt x="7412000" y="2021965"/>
                  </a:lnTo>
                  <a:lnTo>
                    <a:pt x="0" y="2021965"/>
                  </a:lnTo>
                  <a:close/>
                </a:path>
              </a:pathLst>
            </a:custGeom>
            <a:solidFill>
              <a:srgbClr val="000000">
                <a:alpha val="0"/>
              </a:srgbClr>
            </a:solidFill>
          </p:spPr>
          <p:txBody>
            <a:bodyPr/>
            <a:lstStyle/>
            <a:p>
              <a:endParaRPr lang="de-DE"/>
            </a:p>
          </p:txBody>
        </p:sp>
        <p:sp>
          <p:nvSpPr>
            <p:cNvPr id="143" name="TextBox 29">
              <a:extLst>
                <a:ext uri="{FF2B5EF4-FFF2-40B4-BE49-F238E27FC236}">
                  <a16:creationId xmlns:a16="http://schemas.microsoft.com/office/drawing/2014/main" id="{5AB49363-7C54-0DB3-5601-CE534E319B5F}"/>
                </a:ext>
              </a:extLst>
            </p:cNvPr>
            <p:cNvSpPr txBox="1"/>
            <p:nvPr/>
          </p:nvSpPr>
          <p:spPr>
            <a:xfrm>
              <a:off x="0" y="-9525"/>
              <a:ext cx="7412000" cy="2031490"/>
            </a:xfrm>
            <a:prstGeom prst="rect">
              <a:avLst/>
            </a:prstGeom>
          </p:spPr>
          <p:txBody>
            <a:bodyPr lIns="0" tIns="0" rIns="0" bIns="0" rtlCol="0" anchor="ctr"/>
            <a:lstStyle/>
            <a:p>
              <a:pPr algn="ctr">
                <a:lnSpc>
                  <a:spcPts val="9600"/>
                </a:lnSpc>
              </a:pPr>
              <a:r>
                <a:rPr lang="en-US" sz="8000" dirty="0">
                  <a:solidFill>
                    <a:srgbClr val="FFFFFF"/>
                  </a:solidFill>
                  <a:latin typeface="DM Sans"/>
                  <a:ea typeface="DM Sans"/>
                  <a:cs typeface="DM Sans"/>
                  <a:sym typeface="DM Sans"/>
                </a:rPr>
                <a:t>230.000</a:t>
              </a:r>
            </a:p>
          </p:txBody>
        </p:sp>
      </p:grpSp>
      <p:grpSp>
        <p:nvGrpSpPr>
          <p:cNvPr id="2" name="Gruppieren 1">
            <a:extLst>
              <a:ext uri="{FF2B5EF4-FFF2-40B4-BE49-F238E27FC236}">
                <a16:creationId xmlns:a16="http://schemas.microsoft.com/office/drawing/2014/main" id="{18E2C23E-CCDC-8036-5EEC-252BFEF1DDE5}"/>
              </a:ext>
            </a:extLst>
          </p:cNvPr>
          <p:cNvGrpSpPr/>
          <p:nvPr/>
        </p:nvGrpSpPr>
        <p:grpSpPr>
          <a:xfrm>
            <a:off x="6139766" y="9557093"/>
            <a:ext cx="6096000" cy="533400"/>
            <a:chOff x="6629400" y="8953500"/>
            <a:chExt cx="6096000" cy="533400"/>
          </a:xfrm>
        </p:grpSpPr>
        <p:sp>
          <p:nvSpPr>
            <p:cNvPr id="3" name="TextBox 3">
              <a:extLst>
                <a:ext uri="{FF2B5EF4-FFF2-40B4-BE49-F238E27FC236}">
                  <a16:creationId xmlns:a16="http://schemas.microsoft.com/office/drawing/2014/main" id="{DF76B96F-EEBF-007E-606F-01A4DE745B36}"/>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4" name="Freeform 4">
              <a:extLst>
                <a:ext uri="{FF2B5EF4-FFF2-40B4-BE49-F238E27FC236}">
                  <a16:creationId xmlns:a16="http://schemas.microsoft.com/office/drawing/2014/main" id="{A8599E29-0047-742E-4B62-EDD399F97F8B}"/>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F6CF9EBC-F675-FD00-A98C-72F2DC2A9706}"/>
            </a:ext>
          </a:extLst>
        </p:cNvPr>
        <p:cNvGrpSpPr/>
        <p:nvPr/>
      </p:nvGrpSpPr>
      <p:grpSpPr>
        <a:xfrm>
          <a:off x="0" y="0"/>
          <a:ext cx="0" cy="0"/>
          <a:chOff x="0" y="0"/>
          <a:chExt cx="0" cy="0"/>
        </a:xfrm>
      </p:grpSpPr>
      <p:pic>
        <p:nvPicPr>
          <p:cNvPr id="15" name="Grafik 14" descr="Ein Bild, das Text, Screenshot, Software, Webseite enthält.&#10;&#10;Automatisch generierte Beschreibung">
            <a:extLst>
              <a:ext uri="{FF2B5EF4-FFF2-40B4-BE49-F238E27FC236}">
                <a16:creationId xmlns:a16="http://schemas.microsoft.com/office/drawing/2014/main" id="{07C14B8C-7037-8293-F897-A676032D1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303" y="0"/>
            <a:ext cx="16735393" cy="10287000"/>
          </a:xfrm>
          <a:prstGeom prst="rect">
            <a:avLst/>
          </a:prstGeom>
        </p:spPr>
      </p:pic>
      <p:sp>
        <p:nvSpPr>
          <p:cNvPr id="2" name="Rechteck 1">
            <a:extLst>
              <a:ext uri="{FF2B5EF4-FFF2-40B4-BE49-F238E27FC236}">
                <a16:creationId xmlns:a16="http://schemas.microsoft.com/office/drawing/2014/main" id="{8B2349CA-56DD-B6CD-BDB9-98009A253EB3}"/>
              </a:ext>
            </a:extLst>
          </p:cNvPr>
          <p:cNvSpPr/>
          <p:nvPr/>
        </p:nvSpPr>
        <p:spPr>
          <a:xfrm>
            <a:off x="16230600" y="9258300"/>
            <a:ext cx="13716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511256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Google Shape;219;p6">
            <a:extLst>
              <a:ext uri="{FF2B5EF4-FFF2-40B4-BE49-F238E27FC236}">
                <a16:creationId xmlns:a16="http://schemas.microsoft.com/office/drawing/2014/main" id="{4E59B1FD-3691-8369-1453-AB91DA9353BC}"/>
              </a:ext>
            </a:extLst>
          </p:cNvPr>
          <p:cNvSpPr/>
          <p:nvPr/>
        </p:nvSpPr>
        <p:spPr>
          <a:xfrm>
            <a:off x="0" y="9385"/>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r>
              <a:rPr lang="de-DE" sz="2700" dirty="0" err="1">
                <a:solidFill>
                  <a:schemeClr val="dk1"/>
                </a:solidFill>
                <a:latin typeface="Arial"/>
                <a:ea typeface="Arial"/>
                <a:cs typeface="Arial"/>
                <a:sym typeface="Arial"/>
              </a:rPr>
              <a:t>g</a:t>
            </a:r>
            <a:endParaRPr sz="2700" dirty="0">
              <a:solidFill>
                <a:schemeClr val="dk1"/>
              </a:solidFill>
              <a:latin typeface="Arial"/>
              <a:ea typeface="Arial"/>
              <a:cs typeface="Arial"/>
              <a:sym typeface="Arial"/>
            </a:endParaRPr>
          </a:p>
        </p:txBody>
      </p:sp>
      <p:sp>
        <p:nvSpPr>
          <p:cNvPr id="6" name="Freeform 6"/>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7" name="Freeform 7"/>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8" name="Freeform 8"/>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9" name="Freeform 9"/>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grpSp>
        <p:nvGrpSpPr>
          <p:cNvPr id="10" name="Group 10"/>
          <p:cNvGrpSpPr/>
          <p:nvPr/>
        </p:nvGrpSpPr>
        <p:grpSpPr>
          <a:xfrm>
            <a:off x="2933732" y="2208671"/>
            <a:ext cx="1568012" cy="1568544"/>
            <a:chOff x="0" y="0"/>
            <a:chExt cx="2359200" cy="2360000"/>
          </a:xfrm>
        </p:grpSpPr>
        <p:sp>
          <p:nvSpPr>
            <p:cNvPr id="11" name="Freeform 11"/>
            <p:cNvSpPr/>
            <p:nvPr/>
          </p:nvSpPr>
          <p:spPr>
            <a:xfrm>
              <a:off x="0" y="0"/>
              <a:ext cx="2359152" cy="2359914"/>
            </a:xfrm>
            <a:custGeom>
              <a:avLst/>
              <a:gdLst/>
              <a:ahLst/>
              <a:cxnLst/>
              <a:rect l="l" t="t" r="r" b="b"/>
              <a:pathLst>
                <a:path w="2359152" h="2359914">
                  <a:moveTo>
                    <a:pt x="0" y="1179957"/>
                  </a:moveTo>
                  <a:cubicBezTo>
                    <a:pt x="0" y="528320"/>
                    <a:pt x="528066" y="0"/>
                    <a:pt x="1179576" y="0"/>
                  </a:cubicBezTo>
                  <a:cubicBezTo>
                    <a:pt x="1831086" y="0"/>
                    <a:pt x="2359152" y="528320"/>
                    <a:pt x="2359152" y="1179957"/>
                  </a:cubicBezTo>
                  <a:cubicBezTo>
                    <a:pt x="2359152" y="1831594"/>
                    <a:pt x="1831086" y="2359914"/>
                    <a:pt x="1179576" y="2359914"/>
                  </a:cubicBezTo>
                  <a:cubicBezTo>
                    <a:pt x="528066" y="2359914"/>
                    <a:pt x="0" y="1831721"/>
                    <a:pt x="0" y="1179957"/>
                  </a:cubicBezTo>
                  <a:close/>
                </a:path>
              </a:pathLst>
            </a:custGeom>
            <a:solidFill>
              <a:srgbClr val="FFFFFF"/>
            </a:solidFill>
          </p:spPr>
          <p:txBody>
            <a:bodyPr/>
            <a:lstStyle/>
            <a:p>
              <a:endParaRPr lang="de-DE"/>
            </a:p>
          </p:txBody>
        </p:sp>
      </p:grpSp>
      <p:grpSp>
        <p:nvGrpSpPr>
          <p:cNvPr id="12" name="Group 12"/>
          <p:cNvGrpSpPr/>
          <p:nvPr/>
        </p:nvGrpSpPr>
        <p:grpSpPr>
          <a:xfrm>
            <a:off x="6578194" y="2208671"/>
            <a:ext cx="1568012" cy="1568544"/>
            <a:chOff x="0" y="0"/>
            <a:chExt cx="2359200" cy="2360000"/>
          </a:xfrm>
        </p:grpSpPr>
        <p:sp>
          <p:nvSpPr>
            <p:cNvPr id="13" name="Freeform 13"/>
            <p:cNvSpPr/>
            <p:nvPr/>
          </p:nvSpPr>
          <p:spPr>
            <a:xfrm>
              <a:off x="0" y="0"/>
              <a:ext cx="2359152" cy="2359914"/>
            </a:xfrm>
            <a:custGeom>
              <a:avLst/>
              <a:gdLst/>
              <a:ahLst/>
              <a:cxnLst/>
              <a:rect l="l" t="t" r="r" b="b"/>
              <a:pathLst>
                <a:path w="2359152" h="2359914">
                  <a:moveTo>
                    <a:pt x="0" y="1179957"/>
                  </a:moveTo>
                  <a:cubicBezTo>
                    <a:pt x="0" y="528320"/>
                    <a:pt x="528066" y="0"/>
                    <a:pt x="1179576" y="0"/>
                  </a:cubicBezTo>
                  <a:cubicBezTo>
                    <a:pt x="1831086" y="0"/>
                    <a:pt x="2359152" y="528320"/>
                    <a:pt x="2359152" y="1179957"/>
                  </a:cubicBezTo>
                  <a:cubicBezTo>
                    <a:pt x="2359152" y="1831594"/>
                    <a:pt x="1831086" y="2359914"/>
                    <a:pt x="1179576" y="2359914"/>
                  </a:cubicBezTo>
                  <a:cubicBezTo>
                    <a:pt x="528066" y="2359914"/>
                    <a:pt x="0" y="1831721"/>
                    <a:pt x="0" y="1179957"/>
                  </a:cubicBezTo>
                  <a:close/>
                </a:path>
              </a:pathLst>
            </a:custGeom>
            <a:solidFill>
              <a:srgbClr val="FFFFFF"/>
            </a:solidFill>
          </p:spPr>
          <p:txBody>
            <a:bodyPr/>
            <a:lstStyle/>
            <a:p>
              <a:endParaRPr lang="de-DE"/>
            </a:p>
          </p:txBody>
        </p:sp>
      </p:grpSp>
      <p:grpSp>
        <p:nvGrpSpPr>
          <p:cNvPr id="14" name="Group 14"/>
          <p:cNvGrpSpPr/>
          <p:nvPr/>
        </p:nvGrpSpPr>
        <p:grpSpPr>
          <a:xfrm>
            <a:off x="10222020" y="2209181"/>
            <a:ext cx="1568012" cy="1568544"/>
            <a:chOff x="0" y="0"/>
            <a:chExt cx="2359200" cy="2360000"/>
          </a:xfrm>
        </p:grpSpPr>
        <p:sp>
          <p:nvSpPr>
            <p:cNvPr id="15" name="Freeform 15"/>
            <p:cNvSpPr/>
            <p:nvPr/>
          </p:nvSpPr>
          <p:spPr>
            <a:xfrm>
              <a:off x="0" y="0"/>
              <a:ext cx="2359152" cy="2359914"/>
            </a:xfrm>
            <a:custGeom>
              <a:avLst/>
              <a:gdLst/>
              <a:ahLst/>
              <a:cxnLst/>
              <a:rect l="l" t="t" r="r" b="b"/>
              <a:pathLst>
                <a:path w="2359152" h="2359914">
                  <a:moveTo>
                    <a:pt x="0" y="1179957"/>
                  </a:moveTo>
                  <a:cubicBezTo>
                    <a:pt x="0" y="528320"/>
                    <a:pt x="528066" y="0"/>
                    <a:pt x="1179576" y="0"/>
                  </a:cubicBezTo>
                  <a:cubicBezTo>
                    <a:pt x="1831086" y="0"/>
                    <a:pt x="2359152" y="528320"/>
                    <a:pt x="2359152" y="1179957"/>
                  </a:cubicBezTo>
                  <a:cubicBezTo>
                    <a:pt x="2359152" y="1831594"/>
                    <a:pt x="1831086" y="2359914"/>
                    <a:pt x="1179576" y="2359914"/>
                  </a:cubicBezTo>
                  <a:cubicBezTo>
                    <a:pt x="528066" y="2359914"/>
                    <a:pt x="0" y="1831721"/>
                    <a:pt x="0" y="1179957"/>
                  </a:cubicBezTo>
                  <a:close/>
                </a:path>
              </a:pathLst>
            </a:custGeom>
            <a:solidFill>
              <a:srgbClr val="FFFFFF"/>
            </a:solidFill>
          </p:spPr>
          <p:txBody>
            <a:bodyPr/>
            <a:lstStyle/>
            <a:p>
              <a:endParaRPr lang="de-DE"/>
            </a:p>
          </p:txBody>
        </p:sp>
      </p:grpSp>
      <p:grpSp>
        <p:nvGrpSpPr>
          <p:cNvPr id="16" name="Group 16"/>
          <p:cNvGrpSpPr/>
          <p:nvPr/>
        </p:nvGrpSpPr>
        <p:grpSpPr>
          <a:xfrm>
            <a:off x="13866482" y="2209181"/>
            <a:ext cx="1568012" cy="1568544"/>
            <a:chOff x="0" y="0"/>
            <a:chExt cx="2359200" cy="2360000"/>
          </a:xfrm>
        </p:grpSpPr>
        <p:sp>
          <p:nvSpPr>
            <p:cNvPr id="17" name="Freeform 17"/>
            <p:cNvSpPr/>
            <p:nvPr/>
          </p:nvSpPr>
          <p:spPr>
            <a:xfrm>
              <a:off x="0" y="0"/>
              <a:ext cx="2359152" cy="2359914"/>
            </a:xfrm>
            <a:custGeom>
              <a:avLst/>
              <a:gdLst/>
              <a:ahLst/>
              <a:cxnLst/>
              <a:rect l="l" t="t" r="r" b="b"/>
              <a:pathLst>
                <a:path w="2359152" h="2359914">
                  <a:moveTo>
                    <a:pt x="0" y="1179957"/>
                  </a:moveTo>
                  <a:cubicBezTo>
                    <a:pt x="0" y="528320"/>
                    <a:pt x="528066" y="0"/>
                    <a:pt x="1179576" y="0"/>
                  </a:cubicBezTo>
                  <a:cubicBezTo>
                    <a:pt x="1831086" y="0"/>
                    <a:pt x="2359152" y="528320"/>
                    <a:pt x="2359152" y="1179957"/>
                  </a:cubicBezTo>
                  <a:cubicBezTo>
                    <a:pt x="2359152" y="1831594"/>
                    <a:pt x="1831086" y="2359914"/>
                    <a:pt x="1179576" y="2359914"/>
                  </a:cubicBezTo>
                  <a:cubicBezTo>
                    <a:pt x="528066" y="2359914"/>
                    <a:pt x="0" y="1831721"/>
                    <a:pt x="0" y="1179957"/>
                  </a:cubicBezTo>
                  <a:close/>
                </a:path>
              </a:pathLst>
            </a:custGeom>
            <a:solidFill>
              <a:srgbClr val="FFFFFF"/>
            </a:solidFill>
          </p:spPr>
          <p:txBody>
            <a:bodyPr/>
            <a:lstStyle/>
            <a:p>
              <a:endParaRPr lang="de-DE"/>
            </a:p>
          </p:txBody>
        </p:sp>
      </p:grpSp>
      <p:sp>
        <p:nvSpPr>
          <p:cNvPr id="18" name="Freeform 18"/>
          <p:cNvSpPr/>
          <p:nvPr/>
        </p:nvSpPr>
        <p:spPr>
          <a:xfrm>
            <a:off x="3320923" y="2612073"/>
            <a:ext cx="761678" cy="761699"/>
          </a:xfrm>
          <a:custGeom>
            <a:avLst/>
            <a:gdLst/>
            <a:ahLst/>
            <a:cxnLst/>
            <a:rect l="l" t="t" r="r" b="b"/>
            <a:pathLst>
              <a:path w="761678" h="761699">
                <a:moveTo>
                  <a:pt x="0" y="0"/>
                </a:moveTo>
                <a:lnTo>
                  <a:pt x="761678" y="0"/>
                </a:lnTo>
                <a:lnTo>
                  <a:pt x="761678" y="761699"/>
                </a:lnTo>
                <a:lnTo>
                  <a:pt x="0" y="7616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a:p>
        </p:txBody>
      </p:sp>
      <p:sp>
        <p:nvSpPr>
          <p:cNvPr id="19" name="Freeform 19"/>
          <p:cNvSpPr/>
          <p:nvPr/>
        </p:nvSpPr>
        <p:spPr>
          <a:xfrm>
            <a:off x="6979348" y="2612097"/>
            <a:ext cx="761728" cy="761692"/>
          </a:xfrm>
          <a:custGeom>
            <a:avLst/>
            <a:gdLst/>
            <a:ahLst/>
            <a:cxnLst/>
            <a:rect l="l" t="t" r="r" b="b"/>
            <a:pathLst>
              <a:path w="761728" h="761692">
                <a:moveTo>
                  <a:pt x="0" y="0"/>
                </a:moveTo>
                <a:lnTo>
                  <a:pt x="761728" y="0"/>
                </a:lnTo>
                <a:lnTo>
                  <a:pt x="761728" y="761692"/>
                </a:lnTo>
                <a:lnTo>
                  <a:pt x="0" y="7616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a:p>
        </p:txBody>
      </p:sp>
      <p:sp>
        <p:nvSpPr>
          <p:cNvPr id="20" name="Freeform 20"/>
          <p:cNvSpPr/>
          <p:nvPr/>
        </p:nvSpPr>
        <p:spPr>
          <a:xfrm>
            <a:off x="10627186" y="2612577"/>
            <a:ext cx="761710" cy="761713"/>
          </a:xfrm>
          <a:custGeom>
            <a:avLst/>
            <a:gdLst/>
            <a:ahLst/>
            <a:cxnLst/>
            <a:rect l="l" t="t" r="r" b="b"/>
            <a:pathLst>
              <a:path w="761710" h="761713">
                <a:moveTo>
                  <a:pt x="0" y="0"/>
                </a:moveTo>
                <a:lnTo>
                  <a:pt x="761710" y="0"/>
                </a:lnTo>
                <a:lnTo>
                  <a:pt x="761710" y="761713"/>
                </a:lnTo>
                <a:lnTo>
                  <a:pt x="0" y="7617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de-DE"/>
          </a:p>
        </p:txBody>
      </p:sp>
      <p:sp>
        <p:nvSpPr>
          <p:cNvPr id="21" name="Freeform 21"/>
          <p:cNvSpPr/>
          <p:nvPr/>
        </p:nvSpPr>
        <p:spPr>
          <a:xfrm>
            <a:off x="14337772" y="2612602"/>
            <a:ext cx="625479" cy="761719"/>
          </a:xfrm>
          <a:custGeom>
            <a:avLst/>
            <a:gdLst/>
            <a:ahLst/>
            <a:cxnLst/>
            <a:rect l="l" t="t" r="r" b="b"/>
            <a:pathLst>
              <a:path w="625479" h="761719">
                <a:moveTo>
                  <a:pt x="0" y="0"/>
                </a:moveTo>
                <a:lnTo>
                  <a:pt x="625479" y="0"/>
                </a:lnTo>
                <a:lnTo>
                  <a:pt x="625479" y="761719"/>
                </a:lnTo>
                <a:lnTo>
                  <a:pt x="0" y="76171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de-DE"/>
          </a:p>
        </p:txBody>
      </p:sp>
      <p:grpSp>
        <p:nvGrpSpPr>
          <p:cNvPr id="22" name="Group 22"/>
          <p:cNvGrpSpPr/>
          <p:nvPr/>
        </p:nvGrpSpPr>
        <p:grpSpPr>
          <a:xfrm>
            <a:off x="1771489" y="4135332"/>
            <a:ext cx="14713157" cy="1195761"/>
            <a:chOff x="0" y="0"/>
            <a:chExt cx="3875070" cy="314933"/>
          </a:xfrm>
        </p:grpSpPr>
        <p:sp>
          <p:nvSpPr>
            <p:cNvPr id="23" name="Freeform 23"/>
            <p:cNvSpPr/>
            <p:nvPr/>
          </p:nvSpPr>
          <p:spPr>
            <a:xfrm>
              <a:off x="0" y="0"/>
              <a:ext cx="3875070" cy="314933"/>
            </a:xfrm>
            <a:custGeom>
              <a:avLst/>
              <a:gdLst/>
              <a:ahLst/>
              <a:cxnLst/>
              <a:rect l="l" t="t" r="r" b="b"/>
              <a:pathLst>
                <a:path w="3875070" h="314933">
                  <a:moveTo>
                    <a:pt x="0" y="0"/>
                  </a:moveTo>
                  <a:lnTo>
                    <a:pt x="3875070" y="0"/>
                  </a:lnTo>
                  <a:lnTo>
                    <a:pt x="3875070" y="314933"/>
                  </a:lnTo>
                  <a:lnTo>
                    <a:pt x="0" y="314933"/>
                  </a:lnTo>
                  <a:close/>
                </a:path>
              </a:pathLst>
            </a:custGeom>
            <a:solidFill>
              <a:srgbClr val="FFFFFF">
                <a:alpha val="65882"/>
              </a:srgbClr>
            </a:solidFill>
          </p:spPr>
          <p:txBody>
            <a:bodyPr/>
            <a:lstStyle/>
            <a:p>
              <a:endParaRPr lang="de-DE"/>
            </a:p>
          </p:txBody>
        </p:sp>
        <p:sp>
          <p:nvSpPr>
            <p:cNvPr id="24" name="TextBox 24"/>
            <p:cNvSpPr txBox="1"/>
            <p:nvPr/>
          </p:nvSpPr>
          <p:spPr>
            <a:xfrm>
              <a:off x="0" y="-9525"/>
              <a:ext cx="3875070" cy="324458"/>
            </a:xfrm>
            <a:prstGeom prst="rect">
              <a:avLst/>
            </a:prstGeom>
          </p:spPr>
          <p:txBody>
            <a:bodyPr lIns="50800" tIns="50800" rIns="50800" bIns="50800" rtlCol="0" anchor="ctr"/>
            <a:lstStyle/>
            <a:p>
              <a:pPr algn="ctr">
                <a:lnSpc>
                  <a:spcPts val="2400"/>
                </a:lnSpc>
              </a:pPr>
              <a:endParaRPr/>
            </a:p>
          </p:txBody>
        </p:sp>
      </p:grpSp>
      <p:grpSp>
        <p:nvGrpSpPr>
          <p:cNvPr id="25" name="Group 25"/>
          <p:cNvGrpSpPr/>
          <p:nvPr/>
        </p:nvGrpSpPr>
        <p:grpSpPr>
          <a:xfrm>
            <a:off x="1771489" y="4135332"/>
            <a:ext cx="14745022" cy="2834356"/>
            <a:chOff x="0" y="0"/>
            <a:chExt cx="3883463" cy="746497"/>
          </a:xfrm>
        </p:grpSpPr>
        <p:sp>
          <p:nvSpPr>
            <p:cNvPr id="26" name="Freeform 26"/>
            <p:cNvSpPr/>
            <p:nvPr/>
          </p:nvSpPr>
          <p:spPr>
            <a:xfrm>
              <a:off x="0" y="0"/>
              <a:ext cx="3883463" cy="746497"/>
            </a:xfrm>
            <a:custGeom>
              <a:avLst/>
              <a:gdLst/>
              <a:ahLst/>
              <a:cxnLst/>
              <a:rect l="l" t="t" r="r" b="b"/>
              <a:pathLst>
                <a:path w="3883463" h="746497">
                  <a:moveTo>
                    <a:pt x="0" y="0"/>
                  </a:moveTo>
                  <a:lnTo>
                    <a:pt x="3883463" y="0"/>
                  </a:lnTo>
                  <a:lnTo>
                    <a:pt x="3883463" y="746497"/>
                  </a:lnTo>
                  <a:lnTo>
                    <a:pt x="0" y="746497"/>
                  </a:lnTo>
                  <a:close/>
                </a:path>
              </a:pathLst>
            </a:custGeom>
            <a:solidFill>
              <a:srgbClr val="000000">
                <a:alpha val="0"/>
              </a:srgbClr>
            </a:solidFill>
            <a:ln w="38100" cap="sq">
              <a:solidFill>
                <a:srgbClr val="FFFFFF"/>
              </a:solidFill>
              <a:prstDash val="solid"/>
              <a:miter/>
            </a:ln>
          </p:spPr>
          <p:txBody>
            <a:bodyPr/>
            <a:lstStyle/>
            <a:p>
              <a:endParaRPr lang="de-DE"/>
            </a:p>
          </p:txBody>
        </p:sp>
        <p:sp>
          <p:nvSpPr>
            <p:cNvPr id="27" name="TextBox 27"/>
            <p:cNvSpPr txBox="1"/>
            <p:nvPr/>
          </p:nvSpPr>
          <p:spPr>
            <a:xfrm>
              <a:off x="0" y="-9525"/>
              <a:ext cx="3883463" cy="756022"/>
            </a:xfrm>
            <a:prstGeom prst="rect">
              <a:avLst/>
            </a:prstGeom>
          </p:spPr>
          <p:txBody>
            <a:bodyPr lIns="50800" tIns="50800" rIns="50800" bIns="50800" rtlCol="0" anchor="ctr"/>
            <a:lstStyle/>
            <a:p>
              <a:pPr algn="ctr">
                <a:lnSpc>
                  <a:spcPts val="2400"/>
                </a:lnSpc>
              </a:pPr>
              <a:endParaRPr/>
            </a:p>
          </p:txBody>
        </p:sp>
      </p:grpSp>
      <p:sp>
        <p:nvSpPr>
          <p:cNvPr id="28" name="AutoShape 28"/>
          <p:cNvSpPr/>
          <p:nvPr/>
        </p:nvSpPr>
        <p:spPr>
          <a:xfrm>
            <a:off x="5467025" y="4135332"/>
            <a:ext cx="0" cy="2834356"/>
          </a:xfrm>
          <a:prstGeom prst="line">
            <a:avLst/>
          </a:prstGeom>
          <a:ln w="38100" cap="flat">
            <a:solidFill>
              <a:srgbClr val="FFFFFF"/>
            </a:solidFill>
            <a:prstDash val="solid"/>
            <a:headEnd type="none" w="sm" len="sm"/>
            <a:tailEnd type="none" w="sm" len="sm"/>
          </a:ln>
        </p:spPr>
        <p:txBody>
          <a:bodyPr/>
          <a:lstStyle/>
          <a:p>
            <a:endParaRPr lang="de-DE"/>
          </a:p>
        </p:txBody>
      </p:sp>
      <p:sp>
        <p:nvSpPr>
          <p:cNvPr id="29" name="AutoShape 29"/>
          <p:cNvSpPr/>
          <p:nvPr/>
        </p:nvSpPr>
        <p:spPr>
          <a:xfrm>
            <a:off x="9144000" y="4135332"/>
            <a:ext cx="0" cy="2834356"/>
          </a:xfrm>
          <a:prstGeom prst="line">
            <a:avLst/>
          </a:prstGeom>
          <a:ln w="38100" cap="flat">
            <a:solidFill>
              <a:srgbClr val="FFFFFF"/>
            </a:solidFill>
            <a:prstDash val="solid"/>
            <a:headEnd type="none" w="sm" len="sm"/>
            <a:tailEnd type="none" w="sm" len="sm"/>
          </a:ln>
        </p:spPr>
        <p:txBody>
          <a:bodyPr/>
          <a:lstStyle/>
          <a:p>
            <a:endParaRPr lang="de-DE"/>
          </a:p>
        </p:txBody>
      </p:sp>
      <p:sp>
        <p:nvSpPr>
          <p:cNvPr id="30" name="AutoShape 30"/>
          <p:cNvSpPr/>
          <p:nvPr/>
        </p:nvSpPr>
        <p:spPr>
          <a:xfrm>
            <a:off x="12820650" y="4135332"/>
            <a:ext cx="0" cy="2834356"/>
          </a:xfrm>
          <a:prstGeom prst="line">
            <a:avLst/>
          </a:prstGeom>
          <a:ln w="38100" cap="flat">
            <a:solidFill>
              <a:srgbClr val="FFFFFF"/>
            </a:solidFill>
            <a:prstDash val="solid"/>
            <a:headEnd type="none" w="sm" len="sm"/>
            <a:tailEnd type="none" w="sm" len="sm"/>
          </a:ln>
        </p:spPr>
        <p:txBody>
          <a:bodyPr/>
          <a:lstStyle/>
          <a:p>
            <a:endParaRPr lang="de-DE"/>
          </a:p>
        </p:txBody>
      </p:sp>
      <p:sp>
        <p:nvSpPr>
          <p:cNvPr id="31" name="AutoShape 31"/>
          <p:cNvSpPr/>
          <p:nvPr/>
        </p:nvSpPr>
        <p:spPr>
          <a:xfrm>
            <a:off x="1771489" y="5331094"/>
            <a:ext cx="14713157" cy="0"/>
          </a:xfrm>
          <a:prstGeom prst="line">
            <a:avLst/>
          </a:prstGeom>
          <a:ln w="38100" cap="flat">
            <a:solidFill>
              <a:srgbClr val="FFFFFF"/>
            </a:solidFill>
            <a:prstDash val="solid"/>
            <a:headEnd type="none" w="sm" len="sm"/>
            <a:tailEnd type="none" w="sm" len="sm"/>
          </a:ln>
        </p:spPr>
        <p:txBody>
          <a:bodyPr/>
          <a:lstStyle/>
          <a:p>
            <a:endParaRPr lang="de-DE"/>
          </a:p>
        </p:txBody>
      </p:sp>
      <p:sp>
        <p:nvSpPr>
          <p:cNvPr id="33" name="TextBox 33"/>
          <p:cNvSpPr txBox="1"/>
          <p:nvPr/>
        </p:nvSpPr>
        <p:spPr>
          <a:xfrm>
            <a:off x="2921195" y="4518274"/>
            <a:ext cx="1365250" cy="382254"/>
          </a:xfrm>
          <a:prstGeom prst="rect">
            <a:avLst/>
          </a:prstGeom>
        </p:spPr>
        <p:txBody>
          <a:bodyPr lIns="0" tIns="0" rIns="0" bIns="0" rtlCol="0" anchor="t">
            <a:spAutoFit/>
          </a:bodyPr>
          <a:lstStyle/>
          <a:p>
            <a:pPr algn="ctr">
              <a:lnSpc>
                <a:spcPts val="3079"/>
              </a:lnSpc>
            </a:pPr>
            <a:r>
              <a:rPr lang="en-US" sz="2199" b="1">
                <a:solidFill>
                  <a:srgbClr val="000000"/>
                </a:solidFill>
                <a:latin typeface="DM Sans Bold"/>
                <a:ea typeface="DM Sans Bold"/>
                <a:cs typeface="DM Sans Bold"/>
                <a:sym typeface="DM Sans Bold"/>
              </a:rPr>
              <a:t>Marketing</a:t>
            </a:r>
          </a:p>
        </p:txBody>
      </p:sp>
      <p:sp>
        <p:nvSpPr>
          <p:cNvPr id="34" name="TextBox 34"/>
          <p:cNvSpPr txBox="1"/>
          <p:nvPr/>
        </p:nvSpPr>
        <p:spPr>
          <a:xfrm>
            <a:off x="6819846" y="4518274"/>
            <a:ext cx="1287797" cy="382254"/>
          </a:xfrm>
          <a:prstGeom prst="rect">
            <a:avLst/>
          </a:prstGeom>
        </p:spPr>
        <p:txBody>
          <a:bodyPr wrap="square" lIns="0" tIns="0" rIns="0" bIns="0" rtlCol="0" anchor="t">
            <a:spAutoFit/>
          </a:bodyPr>
          <a:lstStyle/>
          <a:p>
            <a:pPr algn="ctr">
              <a:lnSpc>
                <a:spcPts val="3079"/>
              </a:lnSpc>
            </a:pPr>
            <a:r>
              <a:rPr lang="en-US" sz="2199" b="1" dirty="0">
                <a:solidFill>
                  <a:srgbClr val="000000"/>
                </a:solidFill>
                <a:latin typeface="DM Sans Bold"/>
                <a:ea typeface="DM Sans Bold"/>
                <a:cs typeface="DM Sans Bold"/>
                <a:sym typeface="DM Sans Bold"/>
              </a:rPr>
              <a:t>Training</a:t>
            </a:r>
          </a:p>
        </p:txBody>
      </p:sp>
      <p:sp>
        <p:nvSpPr>
          <p:cNvPr id="35" name="TextBox 35"/>
          <p:cNvSpPr txBox="1"/>
          <p:nvPr/>
        </p:nvSpPr>
        <p:spPr>
          <a:xfrm>
            <a:off x="10246465" y="4518274"/>
            <a:ext cx="1519122" cy="382254"/>
          </a:xfrm>
          <a:prstGeom prst="rect">
            <a:avLst/>
          </a:prstGeom>
        </p:spPr>
        <p:txBody>
          <a:bodyPr lIns="0" tIns="0" rIns="0" bIns="0" rtlCol="0" anchor="t">
            <a:spAutoFit/>
          </a:bodyPr>
          <a:lstStyle/>
          <a:p>
            <a:pPr algn="ctr">
              <a:lnSpc>
                <a:spcPts val="3079"/>
              </a:lnSpc>
            </a:pPr>
            <a:r>
              <a:rPr lang="en-US" sz="2199" b="1">
                <a:solidFill>
                  <a:srgbClr val="000000"/>
                </a:solidFill>
                <a:latin typeface="DM Sans Bold"/>
                <a:ea typeface="DM Sans Bold"/>
                <a:cs typeface="DM Sans Bold"/>
                <a:sym typeface="DM Sans Bold"/>
              </a:rPr>
              <a:t>Assesment</a:t>
            </a:r>
          </a:p>
        </p:txBody>
      </p:sp>
      <p:sp>
        <p:nvSpPr>
          <p:cNvPr id="36" name="TextBox 36"/>
          <p:cNvSpPr txBox="1"/>
          <p:nvPr/>
        </p:nvSpPr>
        <p:spPr>
          <a:xfrm>
            <a:off x="13857007" y="4518274"/>
            <a:ext cx="1687787" cy="378693"/>
          </a:xfrm>
          <a:prstGeom prst="rect">
            <a:avLst/>
          </a:prstGeom>
        </p:spPr>
        <p:txBody>
          <a:bodyPr wrap="square" lIns="0" tIns="0" rIns="0" bIns="0" rtlCol="0" anchor="t">
            <a:spAutoFit/>
          </a:bodyPr>
          <a:lstStyle/>
          <a:p>
            <a:pPr algn="ctr">
              <a:lnSpc>
                <a:spcPts val="3079"/>
              </a:lnSpc>
            </a:pPr>
            <a:r>
              <a:rPr lang="en-US" sz="2199" b="1" dirty="0">
                <a:solidFill>
                  <a:srgbClr val="000000"/>
                </a:solidFill>
                <a:latin typeface="DM Sans Bold"/>
                <a:ea typeface="DM Sans Bold"/>
                <a:cs typeface="DM Sans Bold"/>
                <a:sym typeface="DM Sans Bold"/>
              </a:rPr>
              <a:t>Technology</a:t>
            </a:r>
          </a:p>
        </p:txBody>
      </p:sp>
      <p:sp>
        <p:nvSpPr>
          <p:cNvPr id="37" name="TextBox 37"/>
          <p:cNvSpPr txBox="1"/>
          <p:nvPr/>
        </p:nvSpPr>
        <p:spPr>
          <a:xfrm>
            <a:off x="1985942" y="5504885"/>
            <a:ext cx="3235757" cy="1163271"/>
          </a:xfrm>
          <a:prstGeom prst="rect">
            <a:avLst/>
          </a:prstGeom>
        </p:spPr>
        <p:txBody>
          <a:bodyPr lIns="0" tIns="0" rIns="0" bIns="0" rtlCol="0" anchor="t">
            <a:spAutoFit/>
          </a:bodyPr>
          <a:lstStyle/>
          <a:p>
            <a:pPr algn="ctr">
              <a:lnSpc>
                <a:spcPts val="3079"/>
              </a:lnSpc>
            </a:pPr>
            <a:r>
              <a:rPr lang="en-US" sz="2199">
                <a:solidFill>
                  <a:srgbClr val="FFFFFF"/>
                </a:solidFill>
                <a:latin typeface="DM Sans"/>
                <a:ea typeface="DM Sans"/>
                <a:cs typeface="DM Sans"/>
                <a:sym typeface="DM Sans"/>
              </a:rPr>
              <a:t>How do you acquire customers? Which channels do you use?</a:t>
            </a:r>
          </a:p>
        </p:txBody>
      </p:sp>
      <p:sp>
        <p:nvSpPr>
          <p:cNvPr id="38" name="TextBox 38"/>
          <p:cNvSpPr txBox="1"/>
          <p:nvPr/>
        </p:nvSpPr>
        <p:spPr>
          <a:xfrm>
            <a:off x="5714675" y="5504885"/>
            <a:ext cx="3235757" cy="1163271"/>
          </a:xfrm>
          <a:prstGeom prst="rect">
            <a:avLst/>
          </a:prstGeom>
        </p:spPr>
        <p:txBody>
          <a:bodyPr lIns="0" tIns="0" rIns="0" bIns="0" rtlCol="0" anchor="t">
            <a:spAutoFit/>
          </a:bodyPr>
          <a:lstStyle/>
          <a:p>
            <a:pPr algn="ctr">
              <a:lnSpc>
                <a:spcPts val="3079"/>
              </a:lnSpc>
            </a:pPr>
            <a:r>
              <a:rPr lang="en-US" sz="2199">
                <a:solidFill>
                  <a:srgbClr val="FFFFFF"/>
                </a:solidFill>
                <a:latin typeface="DM Sans"/>
                <a:ea typeface="DM Sans"/>
                <a:cs typeface="DM Sans"/>
                <a:sym typeface="DM Sans"/>
              </a:rPr>
              <a:t>If relevant – how do you educate customers or partners?</a:t>
            </a:r>
          </a:p>
        </p:txBody>
      </p:sp>
      <p:sp>
        <p:nvSpPr>
          <p:cNvPr id="39" name="TextBox 39"/>
          <p:cNvSpPr txBox="1"/>
          <p:nvPr/>
        </p:nvSpPr>
        <p:spPr>
          <a:xfrm>
            <a:off x="9364447" y="5504885"/>
            <a:ext cx="3235757" cy="1163271"/>
          </a:xfrm>
          <a:prstGeom prst="rect">
            <a:avLst/>
          </a:prstGeom>
        </p:spPr>
        <p:txBody>
          <a:bodyPr lIns="0" tIns="0" rIns="0" bIns="0" rtlCol="0" anchor="t">
            <a:spAutoFit/>
          </a:bodyPr>
          <a:lstStyle/>
          <a:p>
            <a:pPr algn="ctr">
              <a:lnSpc>
                <a:spcPts val="3079"/>
              </a:lnSpc>
            </a:pPr>
            <a:r>
              <a:rPr lang="en-US" sz="2199">
                <a:solidFill>
                  <a:srgbClr val="FFFFFF"/>
                </a:solidFill>
                <a:latin typeface="DM Sans"/>
                <a:ea typeface="DM Sans"/>
                <a:cs typeface="DM Sans"/>
                <a:sym typeface="DM Sans"/>
              </a:rPr>
              <a:t>Is there a way to evaluate customers, partners, or products?</a:t>
            </a:r>
          </a:p>
        </p:txBody>
      </p:sp>
      <p:sp>
        <p:nvSpPr>
          <p:cNvPr id="40" name="TextBox 40"/>
          <p:cNvSpPr txBox="1"/>
          <p:nvPr/>
        </p:nvSpPr>
        <p:spPr>
          <a:xfrm>
            <a:off x="13068300" y="5504885"/>
            <a:ext cx="3235757" cy="1163271"/>
          </a:xfrm>
          <a:prstGeom prst="rect">
            <a:avLst/>
          </a:prstGeom>
        </p:spPr>
        <p:txBody>
          <a:bodyPr lIns="0" tIns="0" rIns="0" bIns="0" rtlCol="0" anchor="t">
            <a:spAutoFit/>
          </a:bodyPr>
          <a:lstStyle/>
          <a:p>
            <a:pPr algn="ctr">
              <a:lnSpc>
                <a:spcPts val="3079"/>
              </a:lnSpc>
            </a:pPr>
            <a:r>
              <a:rPr lang="en-US" sz="2199">
                <a:solidFill>
                  <a:srgbClr val="FFFFFF"/>
                </a:solidFill>
                <a:latin typeface="DM Sans"/>
                <a:ea typeface="DM Sans"/>
                <a:cs typeface="DM Sans"/>
                <a:sym typeface="DM Sans"/>
              </a:rPr>
              <a:t>What technologies or innovations does your product rely on?</a:t>
            </a:r>
          </a:p>
        </p:txBody>
      </p:sp>
      <p:sp>
        <p:nvSpPr>
          <p:cNvPr id="45" name="Abgerundetes Rechteck 44">
            <a:extLst>
              <a:ext uri="{FF2B5EF4-FFF2-40B4-BE49-F238E27FC236}">
                <a16:creationId xmlns:a16="http://schemas.microsoft.com/office/drawing/2014/main" id="{758AD1BC-375E-30BB-D5B2-57CE37DD0B64}"/>
              </a:ext>
            </a:extLst>
          </p:cNvPr>
          <p:cNvSpPr/>
          <p:nvPr/>
        </p:nvSpPr>
        <p:spPr>
          <a:xfrm>
            <a:off x="5221699" y="392843"/>
            <a:ext cx="7846601"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46" name="Google Shape;757;p27">
            <a:extLst>
              <a:ext uri="{FF2B5EF4-FFF2-40B4-BE49-F238E27FC236}">
                <a16:creationId xmlns:a16="http://schemas.microsoft.com/office/drawing/2014/main" id="{7C83ED92-CFC6-ADB5-830C-6E4220102AB1}"/>
              </a:ext>
            </a:extLst>
          </p:cNvPr>
          <p:cNvSpPr txBox="1"/>
          <p:nvPr/>
        </p:nvSpPr>
        <p:spPr>
          <a:xfrm>
            <a:off x="4089537" y="856125"/>
            <a:ext cx="10131786"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Buisness</a:t>
            </a:r>
            <a:r>
              <a:rPr lang="en-US" sz="6600" b="1" dirty="0">
                <a:solidFill>
                  <a:srgbClr val="E67F6B"/>
                </a:solidFill>
                <a:latin typeface="Montserrat Black"/>
                <a:ea typeface="Montserrat Black"/>
                <a:cs typeface="Montserrat Black"/>
                <a:sym typeface="Montserrat Black"/>
              </a:rPr>
              <a:t> Model</a:t>
            </a:r>
            <a:endParaRPr sz="2700" dirty="0"/>
          </a:p>
        </p:txBody>
      </p:sp>
      <p:grpSp>
        <p:nvGrpSpPr>
          <p:cNvPr id="2" name="Gruppieren 1">
            <a:extLst>
              <a:ext uri="{FF2B5EF4-FFF2-40B4-BE49-F238E27FC236}">
                <a16:creationId xmlns:a16="http://schemas.microsoft.com/office/drawing/2014/main" id="{7E416E18-EED2-C27F-E07F-71A99D84DBE4}"/>
              </a:ext>
            </a:extLst>
          </p:cNvPr>
          <p:cNvGrpSpPr/>
          <p:nvPr/>
        </p:nvGrpSpPr>
        <p:grpSpPr>
          <a:xfrm>
            <a:off x="6139766" y="9557093"/>
            <a:ext cx="6096000" cy="533400"/>
            <a:chOff x="6629400" y="8953500"/>
            <a:chExt cx="6096000" cy="533400"/>
          </a:xfrm>
        </p:grpSpPr>
        <p:sp>
          <p:nvSpPr>
            <p:cNvPr id="3" name="TextBox 3">
              <a:extLst>
                <a:ext uri="{FF2B5EF4-FFF2-40B4-BE49-F238E27FC236}">
                  <a16:creationId xmlns:a16="http://schemas.microsoft.com/office/drawing/2014/main" id="{F9065C96-CF2F-1C99-673E-EA0C627B2CE0}"/>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4" name="Freeform 4">
              <a:extLst>
                <a:ext uri="{FF2B5EF4-FFF2-40B4-BE49-F238E27FC236}">
                  <a16:creationId xmlns:a16="http://schemas.microsoft.com/office/drawing/2014/main" id="{D9930397-8654-F3DE-45C5-00EEA9211402}"/>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de-DE" dirty="0"/>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65EF6DF2-D42A-F311-9DDD-C7026AE12E13}"/>
            </a:ext>
          </a:extLst>
        </p:cNvPr>
        <p:cNvGrpSpPr/>
        <p:nvPr/>
      </p:nvGrpSpPr>
      <p:grpSpPr>
        <a:xfrm>
          <a:off x="0" y="0"/>
          <a:ext cx="0" cy="0"/>
          <a:chOff x="0" y="0"/>
          <a:chExt cx="0" cy="0"/>
        </a:xfrm>
      </p:grpSpPr>
      <p:pic>
        <p:nvPicPr>
          <p:cNvPr id="3" name="Grafik 2" descr="Ein Bild, das Text, Screenshot, Website, Webseite enthält.&#10;&#10;Automatisch generierte Beschreibung">
            <a:extLst>
              <a:ext uri="{FF2B5EF4-FFF2-40B4-BE49-F238E27FC236}">
                <a16:creationId xmlns:a16="http://schemas.microsoft.com/office/drawing/2014/main" id="{FDE7CF2D-2C57-ABD3-530D-88BDFF148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32" y="0"/>
            <a:ext cx="17067668" cy="10287684"/>
          </a:xfrm>
          <a:prstGeom prst="rect">
            <a:avLst/>
          </a:prstGeom>
        </p:spPr>
      </p:pic>
      <p:sp>
        <p:nvSpPr>
          <p:cNvPr id="2" name="Rechteck 1">
            <a:extLst>
              <a:ext uri="{FF2B5EF4-FFF2-40B4-BE49-F238E27FC236}">
                <a16:creationId xmlns:a16="http://schemas.microsoft.com/office/drawing/2014/main" id="{C753FF44-F910-C2D7-477A-7EEF2BB399B3}"/>
              </a:ext>
            </a:extLst>
          </p:cNvPr>
          <p:cNvSpPr/>
          <p:nvPr/>
        </p:nvSpPr>
        <p:spPr>
          <a:xfrm>
            <a:off x="16230600" y="9258300"/>
            <a:ext cx="13716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432942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Google Shape;219;p6">
            <a:extLst>
              <a:ext uri="{FF2B5EF4-FFF2-40B4-BE49-F238E27FC236}">
                <a16:creationId xmlns:a16="http://schemas.microsoft.com/office/drawing/2014/main" id="{2A75B178-8F8F-EF8F-DB7E-2E45A78237E4}"/>
              </a:ext>
            </a:extLst>
          </p:cNvPr>
          <p:cNvSpPr/>
          <p:nvPr/>
        </p:nvSpPr>
        <p:spPr>
          <a:xfrm>
            <a:off x="0" y="9385"/>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r>
              <a:rPr lang="de-DE" sz="2700" dirty="0" err="1">
                <a:solidFill>
                  <a:schemeClr val="dk1"/>
                </a:solidFill>
                <a:latin typeface="Arial"/>
                <a:ea typeface="Arial"/>
                <a:cs typeface="Arial"/>
                <a:sym typeface="Arial"/>
              </a:rPr>
              <a:t>g</a:t>
            </a:r>
            <a:endParaRPr sz="2700" dirty="0">
              <a:solidFill>
                <a:schemeClr val="dk1"/>
              </a:solidFill>
              <a:latin typeface="Arial"/>
              <a:ea typeface="Arial"/>
              <a:cs typeface="Arial"/>
              <a:sym typeface="Arial"/>
            </a:endParaRPr>
          </a:p>
        </p:txBody>
      </p:sp>
      <p:sp>
        <p:nvSpPr>
          <p:cNvPr id="6" name="Freeform 6"/>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7" name="Freeform 7"/>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8" name="Freeform 8"/>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9" name="Freeform 9"/>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grpSp>
        <p:nvGrpSpPr>
          <p:cNvPr id="10" name="Group 10"/>
          <p:cNvGrpSpPr/>
          <p:nvPr/>
        </p:nvGrpSpPr>
        <p:grpSpPr>
          <a:xfrm>
            <a:off x="897097" y="7041254"/>
            <a:ext cx="3996477" cy="975091"/>
            <a:chOff x="0" y="0"/>
            <a:chExt cx="5721600" cy="1396000"/>
          </a:xfrm>
        </p:grpSpPr>
        <p:sp>
          <p:nvSpPr>
            <p:cNvPr id="11" name="Freeform 11"/>
            <p:cNvSpPr/>
            <p:nvPr/>
          </p:nvSpPr>
          <p:spPr>
            <a:xfrm>
              <a:off x="0" y="0"/>
              <a:ext cx="5721600" cy="1396000"/>
            </a:xfrm>
            <a:custGeom>
              <a:avLst/>
              <a:gdLst/>
              <a:ahLst/>
              <a:cxnLst/>
              <a:rect l="l" t="t" r="r" b="b"/>
              <a:pathLst>
                <a:path w="5721600" h="1396000">
                  <a:moveTo>
                    <a:pt x="0" y="0"/>
                  </a:moveTo>
                  <a:lnTo>
                    <a:pt x="5721600" y="0"/>
                  </a:lnTo>
                  <a:lnTo>
                    <a:pt x="5721600" y="1396000"/>
                  </a:lnTo>
                  <a:lnTo>
                    <a:pt x="0" y="1396000"/>
                  </a:lnTo>
                  <a:close/>
                </a:path>
              </a:pathLst>
            </a:custGeom>
            <a:solidFill>
              <a:srgbClr val="000000">
                <a:alpha val="0"/>
              </a:srgbClr>
            </a:solidFill>
          </p:spPr>
          <p:txBody>
            <a:bodyPr/>
            <a:lstStyle/>
            <a:p>
              <a:endParaRPr lang="de-DE"/>
            </a:p>
          </p:txBody>
        </p:sp>
        <p:sp>
          <p:nvSpPr>
            <p:cNvPr id="12" name="TextBox 12"/>
            <p:cNvSpPr txBox="1"/>
            <p:nvPr/>
          </p:nvSpPr>
          <p:spPr>
            <a:xfrm>
              <a:off x="0" y="0"/>
              <a:ext cx="5721600" cy="1396000"/>
            </a:xfrm>
            <a:prstGeom prst="rect">
              <a:avLst/>
            </a:prstGeom>
          </p:spPr>
          <p:txBody>
            <a:bodyPr lIns="0" tIns="0" rIns="0" bIns="0" rtlCol="0" anchor="ctr"/>
            <a:lstStyle/>
            <a:p>
              <a:pPr algn="l">
                <a:lnSpc>
                  <a:spcPts val="3359"/>
                </a:lnSpc>
              </a:pPr>
              <a:r>
                <a:rPr lang="en-US" sz="2799">
                  <a:solidFill>
                    <a:srgbClr val="FFFFFF"/>
                  </a:solidFill>
                  <a:latin typeface="DM Sans"/>
                  <a:ea typeface="DM Sans"/>
                  <a:cs typeface="DM Sans"/>
                  <a:sym typeface="DM Sans"/>
                </a:rPr>
                <a:t>Position / Knowledge</a:t>
              </a:r>
            </a:p>
          </p:txBody>
        </p:sp>
      </p:grpSp>
      <p:grpSp>
        <p:nvGrpSpPr>
          <p:cNvPr id="13" name="Group 13"/>
          <p:cNvGrpSpPr/>
          <p:nvPr/>
        </p:nvGrpSpPr>
        <p:grpSpPr>
          <a:xfrm>
            <a:off x="897097" y="6203718"/>
            <a:ext cx="2973888" cy="733134"/>
            <a:chOff x="0" y="0"/>
            <a:chExt cx="4257600" cy="1049600"/>
          </a:xfrm>
        </p:grpSpPr>
        <p:sp>
          <p:nvSpPr>
            <p:cNvPr id="14" name="Freeform 14"/>
            <p:cNvSpPr/>
            <p:nvPr/>
          </p:nvSpPr>
          <p:spPr>
            <a:xfrm>
              <a:off x="0" y="0"/>
              <a:ext cx="4257600" cy="1049600"/>
            </a:xfrm>
            <a:custGeom>
              <a:avLst/>
              <a:gdLst/>
              <a:ahLst/>
              <a:cxnLst/>
              <a:rect l="l" t="t" r="r" b="b"/>
              <a:pathLst>
                <a:path w="4257600" h="1049600">
                  <a:moveTo>
                    <a:pt x="0" y="0"/>
                  </a:moveTo>
                  <a:lnTo>
                    <a:pt x="4257600" y="0"/>
                  </a:lnTo>
                  <a:lnTo>
                    <a:pt x="4257600" y="1049600"/>
                  </a:lnTo>
                  <a:lnTo>
                    <a:pt x="0" y="1049600"/>
                  </a:lnTo>
                  <a:close/>
                </a:path>
              </a:pathLst>
            </a:custGeom>
            <a:solidFill>
              <a:srgbClr val="000000">
                <a:alpha val="0"/>
              </a:srgbClr>
            </a:solidFill>
          </p:spPr>
          <p:txBody>
            <a:bodyPr/>
            <a:lstStyle/>
            <a:p>
              <a:endParaRPr lang="de-DE"/>
            </a:p>
          </p:txBody>
        </p:sp>
        <p:sp>
          <p:nvSpPr>
            <p:cNvPr id="15" name="TextBox 15"/>
            <p:cNvSpPr txBox="1"/>
            <p:nvPr/>
          </p:nvSpPr>
          <p:spPr>
            <a:xfrm>
              <a:off x="0" y="0"/>
              <a:ext cx="4257600" cy="1049600"/>
            </a:xfrm>
            <a:prstGeom prst="rect">
              <a:avLst/>
            </a:prstGeom>
          </p:spPr>
          <p:txBody>
            <a:bodyPr lIns="0" tIns="0" rIns="0" bIns="0" rtlCol="0" anchor="ctr"/>
            <a:lstStyle/>
            <a:p>
              <a:pPr algn="l">
                <a:lnSpc>
                  <a:spcPts val="4320"/>
                </a:lnSpc>
              </a:pPr>
              <a:r>
                <a:rPr lang="en-US" sz="3600">
                  <a:solidFill>
                    <a:srgbClr val="FFFFFF"/>
                  </a:solidFill>
                  <a:latin typeface="DM Sans"/>
                  <a:ea typeface="DM Sans"/>
                  <a:cs typeface="DM Sans"/>
                  <a:sym typeface="DM Sans"/>
                </a:rPr>
                <a:t>Member 1</a:t>
              </a:r>
            </a:p>
          </p:txBody>
        </p:sp>
      </p:grpSp>
      <p:grpSp>
        <p:nvGrpSpPr>
          <p:cNvPr id="16" name="Group 16"/>
          <p:cNvGrpSpPr/>
          <p:nvPr/>
        </p:nvGrpSpPr>
        <p:grpSpPr>
          <a:xfrm>
            <a:off x="5247454" y="7041254"/>
            <a:ext cx="3996477" cy="975091"/>
            <a:chOff x="0" y="0"/>
            <a:chExt cx="5721600" cy="1396000"/>
          </a:xfrm>
        </p:grpSpPr>
        <p:sp>
          <p:nvSpPr>
            <p:cNvPr id="17" name="Freeform 17"/>
            <p:cNvSpPr/>
            <p:nvPr/>
          </p:nvSpPr>
          <p:spPr>
            <a:xfrm>
              <a:off x="0" y="0"/>
              <a:ext cx="5721600" cy="1396000"/>
            </a:xfrm>
            <a:custGeom>
              <a:avLst/>
              <a:gdLst/>
              <a:ahLst/>
              <a:cxnLst/>
              <a:rect l="l" t="t" r="r" b="b"/>
              <a:pathLst>
                <a:path w="5721600" h="1396000">
                  <a:moveTo>
                    <a:pt x="0" y="0"/>
                  </a:moveTo>
                  <a:lnTo>
                    <a:pt x="5721600" y="0"/>
                  </a:lnTo>
                  <a:lnTo>
                    <a:pt x="5721600" y="1396000"/>
                  </a:lnTo>
                  <a:lnTo>
                    <a:pt x="0" y="1396000"/>
                  </a:lnTo>
                  <a:close/>
                </a:path>
              </a:pathLst>
            </a:custGeom>
            <a:solidFill>
              <a:srgbClr val="000000">
                <a:alpha val="0"/>
              </a:srgbClr>
            </a:solidFill>
          </p:spPr>
          <p:txBody>
            <a:bodyPr/>
            <a:lstStyle/>
            <a:p>
              <a:endParaRPr lang="de-DE"/>
            </a:p>
          </p:txBody>
        </p:sp>
        <p:sp>
          <p:nvSpPr>
            <p:cNvPr id="18" name="TextBox 18"/>
            <p:cNvSpPr txBox="1"/>
            <p:nvPr/>
          </p:nvSpPr>
          <p:spPr>
            <a:xfrm>
              <a:off x="0" y="0"/>
              <a:ext cx="5721600" cy="1396000"/>
            </a:xfrm>
            <a:prstGeom prst="rect">
              <a:avLst/>
            </a:prstGeom>
          </p:spPr>
          <p:txBody>
            <a:bodyPr lIns="0" tIns="0" rIns="0" bIns="0" rtlCol="0" anchor="ctr"/>
            <a:lstStyle/>
            <a:p>
              <a:pPr algn="l">
                <a:lnSpc>
                  <a:spcPts val="3359"/>
                </a:lnSpc>
              </a:pPr>
              <a:r>
                <a:rPr lang="en-US" sz="2799">
                  <a:solidFill>
                    <a:srgbClr val="FFFFFF"/>
                  </a:solidFill>
                  <a:latin typeface="DM Sans"/>
                  <a:ea typeface="DM Sans"/>
                  <a:cs typeface="DM Sans"/>
                  <a:sym typeface="DM Sans"/>
                </a:rPr>
                <a:t>Position / Knowledge</a:t>
              </a:r>
            </a:p>
          </p:txBody>
        </p:sp>
      </p:grpSp>
      <p:grpSp>
        <p:nvGrpSpPr>
          <p:cNvPr id="19" name="Group 19"/>
          <p:cNvGrpSpPr/>
          <p:nvPr/>
        </p:nvGrpSpPr>
        <p:grpSpPr>
          <a:xfrm>
            <a:off x="5247454" y="6203718"/>
            <a:ext cx="2973888" cy="733134"/>
            <a:chOff x="0" y="0"/>
            <a:chExt cx="4257600" cy="1049600"/>
          </a:xfrm>
        </p:grpSpPr>
        <p:sp>
          <p:nvSpPr>
            <p:cNvPr id="20" name="Freeform 20"/>
            <p:cNvSpPr/>
            <p:nvPr/>
          </p:nvSpPr>
          <p:spPr>
            <a:xfrm>
              <a:off x="0" y="0"/>
              <a:ext cx="4257600" cy="1049600"/>
            </a:xfrm>
            <a:custGeom>
              <a:avLst/>
              <a:gdLst/>
              <a:ahLst/>
              <a:cxnLst/>
              <a:rect l="l" t="t" r="r" b="b"/>
              <a:pathLst>
                <a:path w="4257600" h="1049600">
                  <a:moveTo>
                    <a:pt x="0" y="0"/>
                  </a:moveTo>
                  <a:lnTo>
                    <a:pt x="4257600" y="0"/>
                  </a:lnTo>
                  <a:lnTo>
                    <a:pt x="4257600" y="1049600"/>
                  </a:lnTo>
                  <a:lnTo>
                    <a:pt x="0" y="1049600"/>
                  </a:lnTo>
                  <a:close/>
                </a:path>
              </a:pathLst>
            </a:custGeom>
            <a:solidFill>
              <a:srgbClr val="000000">
                <a:alpha val="0"/>
              </a:srgbClr>
            </a:solidFill>
          </p:spPr>
          <p:txBody>
            <a:bodyPr/>
            <a:lstStyle/>
            <a:p>
              <a:endParaRPr lang="de-DE"/>
            </a:p>
          </p:txBody>
        </p:sp>
        <p:sp>
          <p:nvSpPr>
            <p:cNvPr id="21" name="TextBox 21"/>
            <p:cNvSpPr txBox="1"/>
            <p:nvPr/>
          </p:nvSpPr>
          <p:spPr>
            <a:xfrm>
              <a:off x="0" y="0"/>
              <a:ext cx="4257600" cy="1049600"/>
            </a:xfrm>
            <a:prstGeom prst="rect">
              <a:avLst/>
            </a:prstGeom>
          </p:spPr>
          <p:txBody>
            <a:bodyPr lIns="0" tIns="0" rIns="0" bIns="0" rtlCol="0" anchor="ctr"/>
            <a:lstStyle/>
            <a:p>
              <a:pPr algn="l">
                <a:lnSpc>
                  <a:spcPts val="4320"/>
                </a:lnSpc>
              </a:pPr>
              <a:r>
                <a:rPr lang="en-US" sz="3600">
                  <a:solidFill>
                    <a:srgbClr val="FFFFFF"/>
                  </a:solidFill>
                  <a:latin typeface="DM Sans"/>
                  <a:ea typeface="DM Sans"/>
                  <a:cs typeface="DM Sans"/>
                  <a:sym typeface="DM Sans"/>
                </a:rPr>
                <a:t>Member 2</a:t>
              </a:r>
            </a:p>
          </p:txBody>
        </p:sp>
      </p:grpSp>
      <p:grpSp>
        <p:nvGrpSpPr>
          <p:cNvPr id="22" name="Group 22"/>
          <p:cNvGrpSpPr/>
          <p:nvPr/>
        </p:nvGrpSpPr>
        <p:grpSpPr>
          <a:xfrm>
            <a:off x="9596356" y="7041254"/>
            <a:ext cx="3996477" cy="975091"/>
            <a:chOff x="0" y="0"/>
            <a:chExt cx="5721600" cy="1396000"/>
          </a:xfrm>
        </p:grpSpPr>
        <p:sp>
          <p:nvSpPr>
            <p:cNvPr id="23" name="Freeform 23"/>
            <p:cNvSpPr/>
            <p:nvPr/>
          </p:nvSpPr>
          <p:spPr>
            <a:xfrm>
              <a:off x="0" y="0"/>
              <a:ext cx="5721600" cy="1396000"/>
            </a:xfrm>
            <a:custGeom>
              <a:avLst/>
              <a:gdLst/>
              <a:ahLst/>
              <a:cxnLst/>
              <a:rect l="l" t="t" r="r" b="b"/>
              <a:pathLst>
                <a:path w="5721600" h="1396000">
                  <a:moveTo>
                    <a:pt x="0" y="0"/>
                  </a:moveTo>
                  <a:lnTo>
                    <a:pt x="5721600" y="0"/>
                  </a:lnTo>
                  <a:lnTo>
                    <a:pt x="5721600" y="1396000"/>
                  </a:lnTo>
                  <a:lnTo>
                    <a:pt x="0" y="1396000"/>
                  </a:lnTo>
                  <a:close/>
                </a:path>
              </a:pathLst>
            </a:custGeom>
            <a:solidFill>
              <a:srgbClr val="000000">
                <a:alpha val="0"/>
              </a:srgbClr>
            </a:solidFill>
          </p:spPr>
          <p:txBody>
            <a:bodyPr/>
            <a:lstStyle/>
            <a:p>
              <a:endParaRPr lang="de-DE"/>
            </a:p>
          </p:txBody>
        </p:sp>
        <p:sp>
          <p:nvSpPr>
            <p:cNvPr id="24" name="TextBox 24"/>
            <p:cNvSpPr txBox="1"/>
            <p:nvPr/>
          </p:nvSpPr>
          <p:spPr>
            <a:xfrm>
              <a:off x="0" y="0"/>
              <a:ext cx="5721600" cy="1396000"/>
            </a:xfrm>
            <a:prstGeom prst="rect">
              <a:avLst/>
            </a:prstGeom>
          </p:spPr>
          <p:txBody>
            <a:bodyPr lIns="0" tIns="0" rIns="0" bIns="0" rtlCol="0" anchor="ctr"/>
            <a:lstStyle/>
            <a:p>
              <a:pPr algn="l">
                <a:lnSpc>
                  <a:spcPts val="3359"/>
                </a:lnSpc>
              </a:pPr>
              <a:r>
                <a:rPr lang="en-US" sz="2799">
                  <a:solidFill>
                    <a:srgbClr val="FFFFFF"/>
                  </a:solidFill>
                  <a:latin typeface="DM Sans"/>
                  <a:ea typeface="DM Sans"/>
                  <a:cs typeface="DM Sans"/>
                  <a:sym typeface="DM Sans"/>
                </a:rPr>
                <a:t>Position / Knowledge</a:t>
              </a:r>
            </a:p>
          </p:txBody>
        </p:sp>
      </p:grpSp>
      <p:grpSp>
        <p:nvGrpSpPr>
          <p:cNvPr id="25" name="Group 25"/>
          <p:cNvGrpSpPr/>
          <p:nvPr/>
        </p:nvGrpSpPr>
        <p:grpSpPr>
          <a:xfrm>
            <a:off x="9596356" y="6203718"/>
            <a:ext cx="2973888" cy="733134"/>
            <a:chOff x="0" y="0"/>
            <a:chExt cx="4257600" cy="1049600"/>
          </a:xfrm>
        </p:grpSpPr>
        <p:sp>
          <p:nvSpPr>
            <p:cNvPr id="26" name="Freeform 26"/>
            <p:cNvSpPr/>
            <p:nvPr/>
          </p:nvSpPr>
          <p:spPr>
            <a:xfrm>
              <a:off x="0" y="0"/>
              <a:ext cx="4257600" cy="1049600"/>
            </a:xfrm>
            <a:custGeom>
              <a:avLst/>
              <a:gdLst/>
              <a:ahLst/>
              <a:cxnLst/>
              <a:rect l="l" t="t" r="r" b="b"/>
              <a:pathLst>
                <a:path w="4257600" h="1049600">
                  <a:moveTo>
                    <a:pt x="0" y="0"/>
                  </a:moveTo>
                  <a:lnTo>
                    <a:pt x="4257600" y="0"/>
                  </a:lnTo>
                  <a:lnTo>
                    <a:pt x="4257600" y="1049600"/>
                  </a:lnTo>
                  <a:lnTo>
                    <a:pt x="0" y="1049600"/>
                  </a:lnTo>
                  <a:close/>
                </a:path>
              </a:pathLst>
            </a:custGeom>
            <a:solidFill>
              <a:srgbClr val="000000">
                <a:alpha val="0"/>
              </a:srgbClr>
            </a:solidFill>
          </p:spPr>
          <p:txBody>
            <a:bodyPr/>
            <a:lstStyle/>
            <a:p>
              <a:endParaRPr lang="de-DE"/>
            </a:p>
          </p:txBody>
        </p:sp>
        <p:sp>
          <p:nvSpPr>
            <p:cNvPr id="27" name="TextBox 27"/>
            <p:cNvSpPr txBox="1"/>
            <p:nvPr/>
          </p:nvSpPr>
          <p:spPr>
            <a:xfrm>
              <a:off x="0" y="0"/>
              <a:ext cx="4257600" cy="1049600"/>
            </a:xfrm>
            <a:prstGeom prst="rect">
              <a:avLst/>
            </a:prstGeom>
          </p:spPr>
          <p:txBody>
            <a:bodyPr lIns="0" tIns="0" rIns="0" bIns="0" rtlCol="0" anchor="ctr"/>
            <a:lstStyle/>
            <a:p>
              <a:pPr algn="l">
                <a:lnSpc>
                  <a:spcPts val="4320"/>
                </a:lnSpc>
              </a:pPr>
              <a:r>
                <a:rPr lang="en-US" sz="3600">
                  <a:solidFill>
                    <a:srgbClr val="FFFFFF"/>
                  </a:solidFill>
                  <a:latin typeface="DM Sans"/>
                  <a:ea typeface="DM Sans"/>
                  <a:cs typeface="DM Sans"/>
                  <a:sym typeface="DM Sans"/>
                </a:rPr>
                <a:t>Member 3</a:t>
              </a:r>
            </a:p>
          </p:txBody>
        </p:sp>
      </p:grpSp>
      <p:sp>
        <p:nvSpPr>
          <p:cNvPr id="28" name="Freeform 28"/>
          <p:cNvSpPr/>
          <p:nvPr/>
        </p:nvSpPr>
        <p:spPr>
          <a:xfrm>
            <a:off x="897097" y="2871369"/>
            <a:ext cx="2973888" cy="2971653"/>
          </a:xfrm>
          <a:custGeom>
            <a:avLst/>
            <a:gdLst/>
            <a:ahLst/>
            <a:cxnLst/>
            <a:rect l="l" t="t" r="r" b="b"/>
            <a:pathLst>
              <a:path w="2973888" h="2971653">
                <a:moveTo>
                  <a:pt x="0" y="0"/>
                </a:moveTo>
                <a:lnTo>
                  <a:pt x="2973888" y="0"/>
                </a:lnTo>
                <a:lnTo>
                  <a:pt x="2973888" y="2971653"/>
                </a:lnTo>
                <a:lnTo>
                  <a:pt x="0" y="2971653"/>
                </a:lnTo>
                <a:lnTo>
                  <a:pt x="0" y="0"/>
                </a:lnTo>
                <a:close/>
              </a:path>
            </a:pathLst>
          </a:custGeom>
          <a:blipFill>
            <a:blip r:embed="rId12"/>
            <a:stretch>
              <a:fillRect l="-329" r="-339" b="-3"/>
            </a:stretch>
          </a:blipFill>
        </p:spPr>
        <p:txBody>
          <a:bodyPr/>
          <a:lstStyle/>
          <a:p>
            <a:endParaRPr lang="de-DE"/>
          </a:p>
        </p:txBody>
      </p:sp>
      <p:sp>
        <p:nvSpPr>
          <p:cNvPr id="29" name="Freeform 29"/>
          <p:cNvSpPr/>
          <p:nvPr/>
        </p:nvSpPr>
        <p:spPr>
          <a:xfrm>
            <a:off x="5247454" y="2871369"/>
            <a:ext cx="2973888" cy="2971653"/>
          </a:xfrm>
          <a:custGeom>
            <a:avLst/>
            <a:gdLst/>
            <a:ahLst/>
            <a:cxnLst/>
            <a:rect l="l" t="t" r="r" b="b"/>
            <a:pathLst>
              <a:path w="2973888" h="2971653">
                <a:moveTo>
                  <a:pt x="0" y="0"/>
                </a:moveTo>
                <a:lnTo>
                  <a:pt x="2973888" y="0"/>
                </a:lnTo>
                <a:lnTo>
                  <a:pt x="2973888" y="2971653"/>
                </a:lnTo>
                <a:lnTo>
                  <a:pt x="0" y="2971653"/>
                </a:lnTo>
                <a:lnTo>
                  <a:pt x="0" y="0"/>
                </a:lnTo>
                <a:close/>
              </a:path>
            </a:pathLst>
          </a:custGeom>
          <a:blipFill>
            <a:blip r:embed="rId13"/>
            <a:stretch>
              <a:fillRect l="-9519" t="-3780" r="-4579" b="-9565"/>
            </a:stretch>
          </a:blipFill>
        </p:spPr>
        <p:txBody>
          <a:bodyPr/>
          <a:lstStyle/>
          <a:p>
            <a:endParaRPr lang="de-DE"/>
          </a:p>
        </p:txBody>
      </p:sp>
      <p:sp>
        <p:nvSpPr>
          <p:cNvPr id="30" name="Freeform 30"/>
          <p:cNvSpPr/>
          <p:nvPr/>
        </p:nvSpPr>
        <p:spPr>
          <a:xfrm>
            <a:off x="9596356" y="2871369"/>
            <a:ext cx="2973888" cy="2971653"/>
          </a:xfrm>
          <a:custGeom>
            <a:avLst/>
            <a:gdLst/>
            <a:ahLst/>
            <a:cxnLst/>
            <a:rect l="l" t="t" r="r" b="b"/>
            <a:pathLst>
              <a:path w="2973888" h="2971653">
                <a:moveTo>
                  <a:pt x="0" y="0"/>
                </a:moveTo>
                <a:lnTo>
                  <a:pt x="2973888" y="0"/>
                </a:lnTo>
                <a:lnTo>
                  <a:pt x="2973888" y="2971653"/>
                </a:lnTo>
                <a:lnTo>
                  <a:pt x="0" y="2971653"/>
                </a:lnTo>
                <a:lnTo>
                  <a:pt x="0" y="0"/>
                </a:lnTo>
                <a:close/>
              </a:path>
            </a:pathLst>
          </a:custGeom>
          <a:blipFill>
            <a:blip r:embed="rId14"/>
            <a:stretch>
              <a:fillRect l="-329" r="-339" b="-3"/>
            </a:stretch>
          </a:blipFill>
        </p:spPr>
        <p:txBody>
          <a:bodyPr/>
          <a:lstStyle/>
          <a:p>
            <a:endParaRPr lang="de-DE"/>
          </a:p>
        </p:txBody>
      </p:sp>
      <p:grpSp>
        <p:nvGrpSpPr>
          <p:cNvPr id="31" name="Group 31"/>
          <p:cNvGrpSpPr/>
          <p:nvPr/>
        </p:nvGrpSpPr>
        <p:grpSpPr>
          <a:xfrm>
            <a:off x="13945257" y="7041254"/>
            <a:ext cx="3445646" cy="975091"/>
            <a:chOff x="0" y="0"/>
            <a:chExt cx="4932997" cy="1396000"/>
          </a:xfrm>
        </p:grpSpPr>
        <p:sp>
          <p:nvSpPr>
            <p:cNvPr id="32" name="Freeform 32"/>
            <p:cNvSpPr/>
            <p:nvPr/>
          </p:nvSpPr>
          <p:spPr>
            <a:xfrm>
              <a:off x="0" y="0"/>
              <a:ext cx="4932997" cy="1396000"/>
            </a:xfrm>
            <a:custGeom>
              <a:avLst/>
              <a:gdLst/>
              <a:ahLst/>
              <a:cxnLst/>
              <a:rect l="l" t="t" r="r" b="b"/>
              <a:pathLst>
                <a:path w="4932997" h="1396000">
                  <a:moveTo>
                    <a:pt x="0" y="0"/>
                  </a:moveTo>
                  <a:lnTo>
                    <a:pt x="4932997" y="0"/>
                  </a:lnTo>
                  <a:lnTo>
                    <a:pt x="4932997" y="1396000"/>
                  </a:lnTo>
                  <a:lnTo>
                    <a:pt x="0" y="1396000"/>
                  </a:lnTo>
                  <a:close/>
                </a:path>
              </a:pathLst>
            </a:custGeom>
            <a:solidFill>
              <a:srgbClr val="000000">
                <a:alpha val="0"/>
              </a:srgbClr>
            </a:solidFill>
          </p:spPr>
          <p:txBody>
            <a:bodyPr/>
            <a:lstStyle/>
            <a:p>
              <a:endParaRPr lang="de-DE"/>
            </a:p>
          </p:txBody>
        </p:sp>
        <p:sp>
          <p:nvSpPr>
            <p:cNvPr id="33" name="TextBox 33"/>
            <p:cNvSpPr txBox="1"/>
            <p:nvPr/>
          </p:nvSpPr>
          <p:spPr>
            <a:xfrm>
              <a:off x="0" y="0"/>
              <a:ext cx="4932997" cy="1396000"/>
            </a:xfrm>
            <a:prstGeom prst="rect">
              <a:avLst/>
            </a:prstGeom>
          </p:spPr>
          <p:txBody>
            <a:bodyPr lIns="0" tIns="0" rIns="0" bIns="0" rtlCol="0" anchor="ctr"/>
            <a:lstStyle/>
            <a:p>
              <a:pPr algn="l">
                <a:lnSpc>
                  <a:spcPts val="3359"/>
                </a:lnSpc>
              </a:pPr>
              <a:r>
                <a:rPr lang="en-US" sz="2799">
                  <a:solidFill>
                    <a:srgbClr val="FFFFFF"/>
                  </a:solidFill>
                  <a:latin typeface="DM Sans"/>
                  <a:ea typeface="DM Sans"/>
                  <a:cs typeface="DM Sans"/>
                  <a:sym typeface="DM Sans"/>
                </a:rPr>
                <a:t>Position / Knowledge</a:t>
              </a:r>
            </a:p>
          </p:txBody>
        </p:sp>
      </p:grpSp>
      <p:grpSp>
        <p:nvGrpSpPr>
          <p:cNvPr id="34" name="Group 34"/>
          <p:cNvGrpSpPr/>
          <p:nvPr/>
        </p:nvGrpSpPr>
        <p:grpSpPr>
          <a:xfrm>
            <a:off x="13945257" y="6203718"/>
            <a:ext cx="2973888" cy="733134"/>
            <a:chOff x="0" y="0"/>
            <a:chExt cx="4257600" cy="1049600"/>
          </a:xfrm>
        </p:grpSpPr>
        <p:sp>
          <p:nvSpPr>
            <p:cNvPr id="35" name="Freeform 35"/>
            <p:cNvSpPr/>
            <p:nvPr/>
          </p:nvSpPr>
          <p:spPr>
            <a:xfrm>
              <a:off x="0" y="0"/>
              <a:ext cx="4257600" cy="1049600"/>
            </a:xfrm>
            <a:custGeom>
              <a:avLst/>
              <a:gdLst/>
              <a:ahLst/>
              <a:cxnLst/>
              <a:rect l="l" t="t" r="r" b="b"/>
              <a:pathLst>
                <a:path w="4257600" h="1049600">
                  <a:moveTo>
                    <a:pt x="0" y="0"/>
                  </a:moveTo>
                  <a:lnTo>
                    <a:pt x="4257600" y="0"/>
                  </a:lnTo>
                  <a:lnTo>
                    <a:pt x="4257600" y="1049600"/>
                  </a:lnTo>
                  <a:lnTo>
                    <a:pt x="0" y="1049600"/>
                  </a:lnTo>
                  <a:close/>
                </a:path>
              </a:pathLst>
            </a:custGeom>
            <a:solidFill>
              <a:srgbClr val="000000">
                <a:alpha val="0"/>
              </a:srgbClr>
            </a:solidFill>
          </p:spPr>
          <p:txBody>
            <a:bodyPr/>
            <a:lstStyle/>
            <a:p>
              <a:endParaRPr lang="de-DE"/>
            </a:p>
          </p:txBody>
        </p:sp>
        <p:sp>
          <p:nvSpPr>
            <p:cNvPr id="36" name="TextBox 36"/>
            <p:cNvSpPr txBox="1"/>
            <p:nvPr/>
          </p:nvSpPr>
          <p:spPr>
            <a:xfrm>
              <a:off x="0" y="0"/>
              <a:ext cx="4257600" cy="1049600"/>
            </a:xfrm>
            <a:prstGeom prst="rect">
              <a:avLst/>
            </a:prstGeom>
          </p:spPr>
          <p:txBody>
            <a:bodyPr lIns="0" tIns="0" rIns="0" bIns="0" rtlCol="0" anchor="ctr"/>
            <a:lstStyle/>
            <a:p>
              <a:pPr algn="l">
                <a:lnSpc>
                  <a:spcPts val="4320"/>
                </a:lnSpc>
              </a:pPr>
              <a:r>
                <a:rPr lang="en-US" sz="3600">
                  <a:solidFill>
                    <a:srgbClr val="FFFFFF"/>
                  </a:solidFill>
                  <a:latin typeface="DM Sans"/>
                  <a:ea typeface="DM Sans"/>
                  <a:cs typeface="DM Sans"/>
                  <a:sym typeface="DM Sans"/>
                </a:rPr>
                <a:t>Member 4</a:t>
              </a:r>
            </a:p>
          </p:txBody>
        </p:sp>
      </p:grpSp>
      <p:sp>
        <p:nvSpPr>
          <p:cNvPr id="38" name="Freeform 38"/>
          <p:cNvSpPr/>
          <p:nvPr/>
        </p:nvSpPr>
        <p:spPr>
          <a:xfrm>
            <a:off x="13941844" y="2871369"/>
            <a:ext cx="2977302" cy="2971653"/>
          </a:xfrm>
          <a:custGeom>
            <a:avLst/>
            <a:gdLst/>
            <a:ahLst/>
            <a:cxnLst/>
            <a:rect l="l" t="t" r="r" b="b"/>
            <a:pathLst>
              <a:path w="2977302" h="2971653">
                <a:moveTo>
                  <a:pt x="0" y="0"/>
                </a:moveTo>
                <a:lnTo>
                  <a:pt x="2977302" y="0"/>
                </a:lnTo>
                <a:lnTo>
                  <a:pt x="2977302" y="2971653"/>
                </a:lnTo>
                <a:lnTo>
                  <a:pt x="0" y="2971653"/>
                </a:lnTo>
                <a:lnTo>
                  <a:pt x="0" y="0"/>
                </a:lnTo>
                <a:close/>
              </a:path>
            </a:pathLst>
          </a:custGeom>
          <a:blipFill>
            <a:blip r:embed="rId15"/>
            <a:stretch>
              <a:fillRect l="-49809"/>
            </a:stretch>
          </a:blipFill>
        </p:spPr>
        <p:txBody>
          <a:bodyPr/>
          <a:lstStyle/>
          <a:p>
            <a:endParaRPr lang="de-DE"/>
          </a:p>
        </p:txBody>
      </p:sp>
      <p:sp>
        <p:nvSpPr>
          <p:cNvPr id="43" name="Abgerundetes Rechteck 42">
            <a:extLst>
              <a:ext uri="{FF2B5EF4-FFF2-40B4-BE49-F238E27FC236}">
                <a16:creationId xmlns:a16="http://schemas.microsoft.com/office/drawing/2014/main" id="{C029BDD8-3390-F717-93A4-0776C6A62602}"/>
              </a:ext>
            </a:extLst>
          </p:cNvPr>
          <p:cNvSpPr/>
          <p:nvPr/>
        </p:nvSpPr>
        <p:spPr>
          <a:xfrm>
            <a:off x="6629400" y="392843"/>
            <a:ext cx="5003136"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44" name="Google Shape;757;p27">
            <a:extLst>
              <a:ext uri="{FF2B5EF4-FFF2-40B4-BE49-F238E27FC236}">
                <a16:creationId xmlns:a16="http://schemas.microsoft.com/office/drawing/2014/main" id="{9760E498-479D-65B5-5CFB-2C9E3BAC359B}"/>
              </a:ext>
            </a:extLst>
          </p:cNvPr>
          <p:cNvSpPr txBox="1"/>
          <p:nvPr/>
        </p:nvSpPr>
        <p:spPr>
          <a:xfrm>
            <a:off x="4089537" y="856125"/>
            <a:ext cx="10131786"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Our Team</a:t>
            </a:r>
            <a:endParaRPr sz="2700" dirty="0"/>
          </a:p>
        </p:txBody>
      </p:sp>
      <p:grpSp>
        <p:nvGrpSpPr>
          <p:cNvPr id="2" name="Gruppieren 1">
            <a:extLst>
              <a:ext uri="{FF2B5EF4-FFF2-40B4-BE49-F238E27FC236}">
                <a16:creationId xmlns:a16="http://schemas.microsoft.com/office/drawing/2014/main" id="{36355B23-B723-9AA0-DAAD-17091938B4AA}"/>
              </a:ext>
            </a:extLst>
          </p:cNvPr>
          <p:cNvGrpSpPr/>
          <p:nvPr/>
        </p:nvGrpSpPr>
        <p:grpSpPr>
          <a:xfrm>
            <a:off x="6139766" y="9557093"/>
            <a:ext cx="6096000" cy="533400"/>
            <a:chOff x="6629400" y="8953500"/>
            <a:chExt cx="6096000" cy="533400"/>
          </a:xfrm>
        </p:grpSpPr>
        <p:sp>
          <p:nvSpPr>
            <p:cNvPr id="3" name="TextBox 3">
              <a:extLst>
                <a:ext uri="{FF2B5EF4-FFF2-40B4-BE49-F238E27FC236}">
                  <a16:creationId xmlns:a16="http://schemas.microsoft.com/office/drawing/2014/main" id="{F89EF6E1-4825-5C7D-D0FB-0F5F910E5E86}"/>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4" name="Freeform 4">
              <a:extLst>
                <a:ext uri="{FF2B5EF4-FFF2-40B4-BE49-F238E27FC236}">
                  <a16:creationId xmlns:a16="http://schemas.microsoft.com/office/drawing/2014/main" id="{CC043F84-BDBE-9A15-3698-79CCB44A3D88}"/>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de-DE" dirty="0"/>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EE31A3B2-448F-CAEE-FED4-005E0E380B5E}"/>
            </a:ext>
          </a:extLst>
        </p:cNvPr>
        <p:cNvGrpSpPr/>
        <p:nvPr/>
      </p:nvGrpSpPr>
      <p:grpSpPr>
        <a:xfrm>
          <a:off x="0" y="0"/>
          <a:ext cx="0" cy="0"/>
          <a:chOff x="0" y="0"/>
          <a:chExt cx="0" cy="0"/>
        </a:xfrm>
      </p:grpSpPr>
      <p:pic>
        <p:nvPicPr>
          <p:cNvPr id="36" name="Grafik 35" descr="Ein Bild, das Text, Mann, Kleidung, Screenshot enthält.&#10;&#10;Automatisch generierte Beschreibung">
            <a:extLst>
              <a:ext uri="{FF2B5EF4-FFF2-40B4-BE49-F238E27FC236}">
                <a16:creationId xmlns:a16="http://schemas.microsoft.com/office/drawing/2014/main" id="{8DB66470-C2EA-4191-42A4-1BC1512D0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9140"/>
            <a:ext cx="16916400" cy="10294605"/>
          </a:xfrm>
          <a:prstGeom prst="rect">
            <a:avLst/>
          </a:prstGeom>
        </p:spPr>
      </p:pic>
      <p:sp>
        <p:nvSpPr>
          <p:cNvPr id="37" name="Rechteck 36">
            <a:extLst>
              <a:ext uri="{FF2B5EF4-FFF2-40B4-BE49-F238E27FC236}">
                <a16:creationId xmlns:a16="http://schemas.microsoft.com/office/drawing/2014/main" id="{67D703E2-BF24-9319-FA26-33AC556E2728}"/>
              </a:ext>
            </a:extLst>
          </p:cNvPr>
          <p:cNvSpPr/>
          <p:nvPr/>
        </p:nvSpPr>
        <p:spPr>
          <a:xfrm>
            <a:off x="16230600" y="9258300"/>
            <a:ext cx="13716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933772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FA180-2528-8C6E-D026-41989C088451}"/>
            </a:ext>
          </a:extLst>
        </p:cNvPr>
        <p:cNvGrpSpPr/>
        <p:nvPr/>
      </p:nvGrpSpPr>
      <p:grpSpPr>
        <a:xfrm>
          <a:off x="0" y="0"/>
          <a:ext cx="0" cy="0"/>
          <a:chOff x="0" y="0"/>
          <a:chExt cx="0" cy="0"/>
        </a:xfrm>
      </p:grpSpPr>
      <p:sp>
        <p:nvSpPr>
          <p:cNvPr id="50" name="Google Shape;219;p6">
            <a:extLst>
              <a:ext uri="{FF2B5EF4-FFF2-40B4-BE49-F238E27FC236}">
                <a16:creationId xmlns:a16="http://schemas.microsoft.com/office/drawing/2014/main" id="{1A626756-A8CF-7A2B-5DBF-1F1E5D0C9818}"/>
              </a:ext>
            </a:extLst>
          </p:cNvPr>
          <p:cNvSpPr/>
          <p:nvPr/>
        </p:nvSpPr>
        <p:spPr>
          <a:xfrm>
            <a:off x="0" y="9385"/>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dirty="0">
              <a:solidFill>
                <a:schemeClr val="dk1"/>
              </a:solidFill>
              <a:latin typeface="Arial"/>
              <a:ea typeface="Arial"/>
              <a:cs typeface="Arial"/>
              <a:sym typeface="Arial"/>
            </a:endParaRPr>
          </a:p>
        </p:txBody>
      </p:sp>
      <p:sp>
        <p:nvSpPr>
          <p:cNvPr id="6" name="Freeform 6">
            <a:extLst>
              <a:ext uri="{FF2B5EF4-FFF2-40B4-BE49-F238E27FC236}">
                <a16:creationId xmlns:a16="http://schemas.microsoft.com/office/drawing/2014/main" id="{5F3C1DB9-8FF7-26F7-E9B3-4121C29D11CB}"/>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ABF57176-1599-D694-5CAE-1D89A2A49097}"/>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4E131F86-3BCE-854C-91F5-A5A2AD3AE5BF}"/>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E97907AF-4D8E-9618-4D09-92A47EE60BE6}"/>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51" name="Abgerundetes Rechteck 50">
            <a:extLst>
              <a:ext uri="{FF2B5EF4-FFF2-40B4-BE49-F238E27FC236}">
                <a16:creationId xmlns:a16="http://schemas.microsoft.com/office/drawing/2014/main" id="{ED214C20-54D5-6F8E-F355-EB309FFBBFDB}"/>
              </a:ext>
            </a:extLst>
          </p:cNvPr>
          <p:cNvSpPr/>
          <p:nvPr/>
        </p:nvSpPr>
        <p:spPr>
          <a:xfrm>
            <a:off x="6731664" y="392843"/>
            <a:ext cx="4824673"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2" name="Google Shape;757;p27">
            <a:extLst>
              <a:ext uri="{FF2B5EF4-FFF2-40B4-BE49-F238E27FC236}">
                <a16:creationId xmlns:a16="http://schemas.microsoft.com/office/drawing/2014/main" id="{CE583AB0-42F4-F6BA-6207-A2A8AC7E9807}"/>
              </a:ext>
            </a:extLst>
          </p:cNvPr>
          <p:cNvSpPr txBox="1"/>
          <p:nvPr/>
        </p:nvSpPr>
        <p:spPr>
          <a:xfrm>
            <a:off x="4089537" y="856125"/>
            <a:ext cx="10131786"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Übungen</a:t>
            </a:r>
            <a:endParaRPr sz="2700" dirty="0"/>
          </a:p>
        </p:txBody>
      </p:sp>
      <p:sp>
        <p:nvSpPr>
          <p:cNvPr id="5" name="TextBox 6">
            <a:extLst>
              <a:ext uri="{FF2B5EF4-FFF2-40B4-BE49-F238E27FC236}">
                <a16:creationId xmlns:a16="http://schemas.microsoft.com/office/drawing/2014/main" id="{7835BDD1-F8BE-3BBE-2ABA-F35BA4784FD0}"/>
              </a:ext>
            </a:extLst>
          </p:cNvPr>
          <p:cNvSpPr txBox="1"/>
          <p:nvPr/>
        </p:nvSpPr>
        <p:spPr>
          <a:xfrm>
            <a:off x="2937955" y="4478087"/>
            <a:ext cx="12434949" cy="1487587"/>
          </a:xfrm>
          <a:prstGeom prst="rect">
            <a:avLst/>
          </a:prstGeom>
        </p:spPr>
        <p:txBody>
          <a:bodyPr wrap="square" lIns="0" tIns="0" rIns="0" bIns="0" rtlCol="0" anchor="t">
            <a:spAutoFit/>
          </a:bodyPr>
          <a:lstStyle/>
          <a:p>
            <a:pPr algn="ctr">
              <a:lnSpc>
                <a:spcPts val="11620"/>
              </a:lnSpc>
            </a:pPr>
            <a:r>
              <a:rPr lang="en-US" sz="11500" dirty="0">
                <a:solidFill>
                  <a:srgbClr val="FFFFFF"/>
                </a:solidFill>
                <a:latin typeface="Block Berthold" panose="02000506030000020004" pitchFamily="2" charset="0"/>
                <a:ea typeface="Berthold Block"/>
                <a:cs typeface="Berthold Block"/>
                <a:sym typeface="Berthold Block"/>
              </a:rPr>
              <a:t>1min Pitch Hobby</a:t>
            </a:r>
          </a:p>
        </p:txBody>
      </p:sp>
      <p:grpSp>
        <p:nvGrpSpPr>
          <p:cNvPr id="10" name="Gruppieren 9">
            <a:extLst>
              <a:ext uri="{FF2B5EF4-FFF2-40B4-BE49-F238E27FC236}">
                <a16:creationId xmlns:a16="http://schemas.microsoft.com/office/drawing/2014/main" id="{9A0BE90B-4638-9F01-494B-B90FF0732EE8}"/>
              </a:ext>
            </a:extLst>
          </p:cNvPr>
          <p:cNvGrpSpPr/>
          <p:nvPr/>
        </p:nvGrpSpPr>
        <p:grpSpPr>
          <a:xfrm>
            <a:off x="6139766" y="9557093"/>
            <a:ext cx="6096000" cy="533400"/>
            <a:chOff x="6629400" y="8953500"/>
            <a:chExt cx="6096000" cy="533400"/>
          </a:xfrm>
        </p:grpSpPr>
        <p:sp>
          <p:nvSpPr>
            <p:cNvPr id="11" name="TextBox 3">
              <a:extLst>
                <a:ext uri="{FF2B5EF4-FFF2-40B4-BE49-F238E27FC236}">
                  <a16:creationId xmlns:a16="http://schemas.microsoft.com/office/drawing/2014/main" id="{389B6F01-05D0-5FED-79AD-2B65E29B0BF2}"/>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2" name="Freeform 4">
              <a:extLst>
                <a:ext uri="{FF2B5EF4-FFF2-40B4-BE49-F238E27FC236}">
                  <a16:creationId xmlns:a16="http://schemas.microsoft.com/office/drawing/2014/main" id="{25A862D4-B857-3561-6D8E-5D3F70F2CBB2}"/>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extLst>
      <p:ext uri="{BB962C8B-B14F-4D97-AF65-F5344CB8AC3E}">
        <p14:creationId xmlns:p14="http://schemas.microsoft.com/office/powerpoint/2010/main" val="2593984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37E4FF2F-09E5-CE4E-12CF-103FE7A6C58E}"/>
            </a:ext>
          </a:extLst>
        </p:cNvPr>
        <p:cNvGrpSpPr/>
        <p:nvPr/>
      </p:nvGrpSpPr>
      <p:grpSpPr>
        <a:xfrm>
          <a:off x="0" y="0"/>
          <a:ext cx="0" cy="0"/>
          <a:chOff x="0" y="0"/>
          <a:chExt cx="0" cy="0"/>
        </a:xfrm>
      </p:grpSpPr>
      <p:pic>
        <p:nvPicPr>
          <p:cNvPr id="3" name="Grafik 2" descr="Ein Bild, das Text, Screenshot, Schrift, Design enthält.&#10;&#10;Automatisch generierte Beschreibung">
            <a:extLst>
              <a:ext uri="{FF2B5EF4-FFF2-40B4-BE49-F238E27FC236}">
                <a16:creationId xmlns:a16="http://schemas.microsoft.com/office/drawing/2014/main" id="{020F5F56-9666-5993-3D35-857310C38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887" y="39186"/>
            <a:ext cx="16691113" cy="10285914"/>
          </a:xfrm>
          <a:prstGeom prst="rect">
            <a:avLst/>
          </a:prstGeom>
        </p:spPr>
      </p:pic>
      <p:sp>
        <p:nvSpPr>
          <p:cNvPr id="4" name="Rechteck 3">
            <a:extLst>
              <a:ext uri="{FF2B5EF4-FFF2-40B4-BE49-F238E27FC236}">
                <a16:creationId xmlns:a16="http://schemas.microsoft.com/office/drawing/2014/main" id="{BB993CBE-C36F-3D21-312A-26C2FB06909D}"/>
              </a:ext>
            </a:extLst>
          </p:cNvPr>
          <p:cNvSpPr/>
          <p:nvPr/>
        </p:nvSpPr>
        <p:spPr>
          <a:xfrm>
            <a:off x="16230600" y="9258300"/>
            <a:ext cx="13716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3839898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504E3-7A57-149D-1E72-434C3C4B5BD9}"/>
            </a:ext>
          </a:extLst>
        </p:cNvPr>
        <p:cNvGrpSpPr/>
        <p:nvPr/>
      </p:nvGrpSpPr>
      <p:grpSpPr>
        <a:xfrm>
          <a:off x="0" y="0"/>
          <a:ext cx="0" cy="0"/>
          <a:chOff x="0" y="0"/>
          <a:chExt cx="0" cy="0"/>
        </a:xfrm>
      </p:grpSpPr>
      <p:sp>
        <p:nvSpPr>
          <p:cNvPr id="50" name="Google Shape;219;p6">
            <a:extLst>
              <a:ext uri="{FF2B5EF4-FFF2-40B4-BE49-F238E27FC236}">
                <a16:creationId xmlns:a16="http://schemas.microsoft.com/office/drawing/2014/main" id="{50FFC1BE-9CF8-DFBC-3979-15F2421DA487}"/>
              </a:ext>
            </a:extLst>
          </p:cNvPr>
          <p:cNvSpPr/>
          <p:nvPr/>
        </p:nvSpPr>
        <p:spPr>
          <a:xfrm>
            <a:off x="-38100" y="-12860"/>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dirty="0">
              <a:solidFill>
                <a:schemeClr val="dk1"/>
              </a:solidFill>
              <a:latin typeface="Arial"/>
              <a:ea typeface="Arial"/>
              <a:cs typeface="Arial"/>
              <a:sym typeface="Arial"/>
            </a:endParaRPr>
          </a:p>
        </p:txBody>
      </p:sp>
      <p:sp>
        <p:nvSpPr>
          <p:cNvPr id="6" name="Freeform 6">
            <a:extLst>
              <a:ext uri="{FF2B5EF4-FFF2-40B4-BE49-F238E27FC236}">
                <a16:creationId xmlns:a16="http://schemas.microsoft.com/office/drawing/2014/main" id="{BE89E36E-DB4C-08C2-B5F1-0DC518DDCB91}"/>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560DBB88-3C96-2520-0840-6A7E1BB55FDF}"/>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AC40349F-9784-61D2-CBE4-DB21D48AFB02}"/>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08B53D65-A6CC-B97C-04CF-DB7B6A478D09}"/>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51" name="Abgerundetes Rechteck 50">
            <a:extLst>
              <a:ext uri="{FF2B5EF4-FFF2-40B4-BE49-F238E27FC236}">
                <a16:creationId xmlns:a16="http://schemas.microsoft.com/office/drawing/2014/main" id="{49AB0947-698B-C7A5-887A-D72599C30530}"/>
              </a:ext>
            </a:extLst>
          </p:cNvPr>
          <p:cNvSpPr/>
          <p:nvPr/>
        </p:nvSpPr>
        <p:spPr>
          <a:xfrm>
            <a:off x="6731664" y="392843"/>
            <a:ext cx="4824673"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2" name="Google Shape;757;p27">
            <a:extLst>
              <a:ext uri="{FF2B5EF4-FFF2-40B4-BE49-F238E27FC236}">
                <a16:creationId xmlns:a16="http://schemas.microsoft.com/office/drawing/2014/main" id="{F4B04A4E-D4F4-CF00-F7C8-1AB788ADDBF9}"/>
              </a:ext>
            </a:extLst>
          </p:cNvPr>
          <p:cNvSpPr txBox="1"/>
          <p:nvPr/>
        </p:nvSpPr>
        <p:spPr>
          <a:xfrm>
            <a:off x="4089537" y="856125"/>
            <a:ext cx="10131786"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Übungen</a:t>
            </a:r>
            <a:endParaRPr sz="2700" dirty="0"/>
          </a:p>
        </p:txBody>
      </p:sp>
      <p:sp>
        <p:nvSpPr>
          <p:cNvPr id="5" name="TextBox 6">
            <a:extLst>
              <a:ext uri="{FF2B5EF4-FFF2-40B4-BE49-F238E27FC236}">
                <a16:creationId xmlns:a16="http://schemas.microsoft.com/office/drawing/2014/main" id="{F8D8AF10-688F-A09E-6B74-4BE2CF6EBF75}"/>
              </a:ext>
            </a:extLst>
          </p:cNvPr>
          <p:cNvSpPr txBox="1"/>
          <p:nvPr/>
        </p:nvSpPr>
        <p:spPr>
          <a:xfrm>
            <a:off x="2937955" y="3792316"/>
            <a:ext cx="12434949" cy="2975173"/>
          </a:xfrm>
          <a:prstGeom prst="rect">
            <a:avLst/>
          </a:prstGeom>
        </p:spPr>
        <p:txBody>
          <a:bodyPr wrap="square" lIns="0" tIns="0" rIns="0" bIns="0" rtlCol="0" anchor="t">
            <a:spAutoFit/>
          </a:bodyPr>
          <a:lstStyle/>
          <a:p>
            <a:pPr algn="ctr">
              <a:lnSpc>
                <a:spcPts val="11620"/>
              </a:lnSpc>
            </a:pPr>
            <a:r>
              <a:rPr lang="en-US" sz="11500" dirty="0" err="1">
                <a:solidFill>
                  <a:srgbClr val="FFFFFF"/>
                </a:solidFill>
                <a:latin typeface="Block Berthold" panose="02000506030000020004" pitchFamily="2" charset="0"/>
                <a:ea typeface="Berthold Block"/>
                <a:cs typeface="Berthold Block"/>
                <a:sym typeface="Berthold Block"/>
              </a:rPr>
              <a:t>Zungenbrecher</a:t>
            </a:r>
            <a:r>
              <a:rPr lang="en-US" sz="11500" dirty="0">
                <a:solidFill>
                  <a:srgbClr val="FFFFFF"/>
                </a:solidFill>
                <a:latin typeface="Block Berthold" panose="02000506030000020004" pitchFamily="2" charset="0"/>
                <a:ea typeface="Berthold Block"/>
                <a:cs typeface="Berthold Block"/>
                <a:sym typeface="Berthold Block"/>
              </a:rPr>
              <a:t> </a:t>
            </a:r>
            <a:r>
              <a:rPr lang="en-US" sz="11500" dirty="0" err="1">
                <a:solidFill>
                  <a:srgbClr val="FFFFFF"/>
                </a:solidFill>
                <a:latin typeface="Block Berthold" panose="02000506030000020004" pitchFamily="2" charset="0"/>
                <a:ea typeface="Berthold Block"/>
                <a:cs typeface="Berthold Block"/>
                <a:sym typeface="Berthold Block"/>
              </a:rPr>
              <a:t>als</a:t>
            </a:r>
            <a:r>
              <a:rPr lang="en-US" sz="11500" dirty="0">
                <a:solidFill>
                  <a:srgbClr val="FFFFFF"/>
                </a:solidFill>
                <a:latin typeface="Block Berthold" panose="02000506030000020004" pitchFamily="2" charset="0"/>
                <a:ea typeface="Berthold Block"/>
                <a:cs typeface="Berthold Block"/>
                <a:sym typeface="Berthold Block"/>
              </a:rPr>
              <a:t> Team</a:t>
            </a:r>
          </a:p>
        </p:txBody>
      </p:sp>
      <p:grpSp>
        <p:nvGrpSpPr>
          <p:cNvPr id="10" name="Gruppieren 9">
            <a:extLst>
              <a:ext uri="{FF2B5EF4-FFF2-40B4-BE49-F238E27FC236}">
                <a16:creationId xmlns:a16="http://schemas.microsoft.com/office/drawing/2014/main" id="{D7FFA5C7-B86D-38F8-6C7A-6E9CAB244939}"/>
              </a:ext>
            </a:extLst>
          </p:cNvPr>
          <p:cNvGrpSpPr/>
          <p:nvPr/>
        </p:nvGrpSpPr>
        <p:grpSpPr>
          <a:xfrm>
            <a:off x="6139766" y="9557093"/>
            <a:ext cx="6096000" cy="533400"/>
            <a:chOff x="6629400" y="8953500"/>
            <a:chExt cx="6096000" cy="533400"/>
          </a:xfrm>
        </p:grpSpPr>
        <p:sp>
          <p:nvSpPr>
            <p:cNvPr id="11" name="TextBox 3">
              <a:extLst>
                <a:ext uri="{FF2B5EF4-FFF2-40B4-BE49-F238E27FC236}">
                  <a16:creationId xmlns:a16="http://schemas.microsoft.com/office/drawing/2014/main" id="{4EE2B142-7072-1B32-17CC-6E118206CBDA}"/>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2" name="Freeform 4">
              <a:extLst>
                <a:ext uri="{FF2B5EF4-FFF2-40B4-BE49-F238E27FC236}">
                  <a16:creationId xmlns:a16="http://schemas.microsoft.com/office/drawing/2014/main" id="{EF6A7132-47CE-B88A-B4DD-B841A9EE5228}"/>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extLst>
      <p:ext uri="{BB962C8B-B14F-4D97-AF65-F5344CB8AC3E}">
        <p14:creationId xmlns:p14="http://schemas.microsoft.com/office/powerpoint/2010/main" val="904414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CB42C-AA75-3A62-8C6C-848410ACBB37}"/>
            </a:ext>
          </a:extLst>
        </p:cNvPr>
        <p:cNvGrpSpPr/>
        <p:nvPr/>
      </p:nvGrpSpPr>
      <p:grpSpPr>
        <a:xfrm>
          <a:off x="0" y="0"/>
          <a:ext cx="0" cy="0"/>
          <a:chOff x="0" y="0"/>
          <a:chExt cx="0" cy="0"/>
        </a:xfrm>
      </p:grpSpPr>
      <p:sp>
        <p:nvSpPr>
          <p:cNvPr id="18" name="Freeform 2">
            <a:extLst>
              <a:ext uri="{FF2B5EF4-FFF2-40B4-BE49-F238E27FC236}">
                <a16:creationId xmlns:a16="http://schemas.microsoft.com/office/drawing/2014/main" id="{CC478DB6-A28E-2C4D-EBD2-1190AEE6437C}"/>
              </a:ext>
            </a:extLst>
          </p:cNvPr>
          <p:cNvSpPr/>
          <p:nvPr/>
        </p:nvSpPr>
        <p:spPr>
          <a:xfrm>
            <a:off x="0" y="-67080"/>
            <a:ext cx="18288000" cy="1035408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de-DE" sz="2700"/>
          </a:p>
        </p:txBody>
      </p:sp>
      <p:sp>
        <p:nvSpPr>
          <p:cNvPr id="3" name="Freeform 6">
            <a:extLst>
              <a:ext uri="{FF2B5EF4-FFF2-40B4-BE49-F238E27FC236}">
                <a16:creationId xmlns:a16="http://schemas.microsoft.com/office/drawing/2014/main" id="{984D07C4-CD85-235A-5CA6-C310366C4E43}"/>
              </a:ext>
            </a:extLst>
          </p:cNvPr>
          <p:cNvSpPr/>
          <p:nvPr/>
        </p:nvSpPr>
        <p:spPr>
          <a:xfrm rot="10800000">
            <a:off x="15327680" y="750260"/>
            <a:ext cx="2313935" cy="715217"/>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sz="2700"/>
          </a:p>
        </p:txBody>
      </p:sp>
      <p:sp>
        <p:nvSpPr>
          <p:cNvPr id="5" name="Freeform 5">
            <a:extLst>
              <a:ext uri="{FF2B5EF4-FFF2-40B4-BE49-F238E27FC236}">
                <a16:creationId xmlns:a16="http://schemas.microsoft.com/office/drawing/2014/main" id="{4BA0A52F-C0E5-7089-BC47-580A533D9E59}"/>
              </a:ext>
            </a:extLst>
          </p:cNvPr>
          <p:cNvSpPr/>
          <p:nvPr/>
        </p:nvSpPr>
        <p:spPr>
          <a:xfrm rot="1788299">
            <a:off x="-1284580" y="8635066"/>
            <a:ext cx="3903344" cy="1951673"/>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sz="2700"/>
          </a:p>
        </p:txBody>
      </p:sp>
      <p:sp>
        <p:nvSpPr>
          <p:cNvPr id="8" name="Freeform 4">
            <a:extLst>
              <a:ext uri="{FF2B5EF4-FFF2-40B4-BE49-F238E27FC236}">
                <a16:creationId xmlns:a16="http://schemas.microsoft.com/office/drawing/2014/main" id="{AF309F85-15EC-8B22-C404-4309DC1CFF18}"/>
              </a:ext>
            </a:extLst>
          </p:cNvPr>
          <p:cNvSpPr/>
          <p:nvPr/>
        </p:nvSpPr>
        <p:spPr>
          <a:xfrm>
            <a:off x="16917212" y="9108781"/>
            <a:ext cx="2356442" cy="2356442"/>
          </a:xfrm>
          <a:custGeom>
            <a:avLst/>
            <a:gdLst/>
            <a:ahLst/>
            <a:cxnLst/>
            <a:rect l="l" t="t" r="r" b="b"/>
            <a:pathLst>
              <a:path w="2356441" h="2356441">
                <a:moveTo>
                  <a:pt x="0" y="0"/>
                </a:moveTo>
                <a:lnTo>
                  <a:pt x="2356442" y="0"/>
                </a:lnTo>
                <a:lnTo>
                  <a:pt x="2356442" y="2356442"/>
                </a:lnTo>
                <a:lnTo>
                  <a:pt x="0" y="23564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sz="2700"/>
          </a:p>
        </p:txBody>
      </p:sp>
      <p:sp>
        <p:nvSpPr>
          <p:cNvPr id="4" name="Slide Number Placeholder 3">
            <a:extLst>
              <a:ext uri="{FF2B5EF4-FFF2-40B4-BE49-F238E27FC236}">
                <a16:creationId xmlns:a16="http://schemas.microsoft.com/office/drawing/2014/main" id="{5B673F44-55E3-B5E2-E192-C699A1F2A9FA}"/>
              </a:ext>
            </a:extLst>
          </p:cNvPr>
          <p:cNvSpPr>
            <a:spLocks noGrp="1"/>
          </p:cNvSpPr>
          <p:nvPr>
            <p:ph type="sldNum" sz="quarter" idx="12"/>
          </p:nvPr>
        </p:nvSpPr>
        <p:spPr/>
        <p:txBody>
          <a:bodyPr/>
          <a:lstStyle/>
          <a:p>
            <a:fld id="{5B87A939-2143-4307-9797-010E52DF0AD3}" type="slidenum">
              <a:rPr lang="en-US" smtClean="0"/>
              <a:t>9</a:t>
            </a:fld>
            <a:endParaRPr lang="en-US"/>
          </a:p>
        </p:txBody>
      </p:sp>
      <p:grpSp>
        <p:nvGrpSpPr>
          <p:cNvPr id="11" name="Gruppieren 10">
            <a:extLst>
              <a:ext uri="{FF2B5EF4-FFF2-40B4-BE49-F238E27FC236}">
                <a16:creationId xmlns:a16="http://schemas.microsoft.com/office/drawing/2014/main" id="{6FA2ACA6-7CBC-ED66-B414-DED1743545C6}"/>
              </a:ext>
            </a:extLst>
          </p:cNvPr>
          <p:cNvGrpSpPr/>
          <p:nvPr/>
        </p:nvGrpSpPr>
        <p:grpSpPr>
          <a:xfrm>
            <a:off x="455339" y="1977382"/>
            <a:ext cx="17173382" cy="7669814"/>
            <a:chOff x="303559" y="1318254"/>
            <a:chExt cx="11448921" cy="5113209"/>
          </a:xfrm>
        </p:grpSpPr>
        <p:pic>
          <p:nvPicPr>
            <p:cNvPr id="1026" name="Picture 2" descr="Tech Quartier Logo">
              <a:extLst>
                <a:ext uri="{FF2B5EF4-FFF2-40B4-BE49-F238E27FC236}">
                  <a16:creationId xmlns:a16="http://schemas.microsoft.com/office/drawing/2014/main" id="{DDF245F8-86D0-1588-47E9-13AC86AE38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608" y="2160852"/>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28" name="Picture 4" descr="StartHub Hessen Logo">
              <a:extLst>
                <a:ext uri="{FF2B5EF4-FFF2-40B4-BE49-F238E27FC236}">
                  <a16:creationId xmlns:a16="http://schemas.microsoft.com/office/drawing/2014/main" id="{3B71B71E-BF73-A91E-6CB5-C0BF369AF9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17885" y="1695685"/>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30" name="Picture 6" descr="Frankfurt Forward Logo">
              <a:extLst>
                <a:ext uri="{FF2B5EF4-FFF2-40B4-BE49-F238E27FC236}">
                  <a16:creationId xmlns:a16="http://schemas.microsoft.com/office/drawing/2014/main" id="{8421B12D-1797-4241-0053-99FFBBA9B0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0928" y="1714305"/>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32" name="Picture 8" descr="logo">
              <a:extLst>
                <a:ext uri="{FF2B5EF4-FFF2-40B4-BE49-F238E27FC236}">
                  <a16:creationId xmlns:a16="http://schemas.microsoft.com/office/drawing/2014/main" id="{4EB2575D-5A54-ACCE-3F3B-4274288D56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0363" y="3367078"/>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34" name="Picture 10" descr="Screenshot 2024-11-04 125200">
              <a:extLst>
                <a:ext uri="{FF2B5EF4-FFF2-40B4-BE49-F238E27FC236}">
                  <a16:creationId xmlns:a16="http://schemas.microsoft.com/office/drawing/2014/main" id="{B384BEF3-E2A3-B511-3386-27F1ECE7C0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96569" y="1512064"/>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36" name="Picture 12" descr="hessenmetall_logo">
              <a:extLst>
                <a:ext uri="{FF2B5EF4-FFF2-40B4-BE49-F238E27FC236}">
                  <a16:creationId xmlns:a16="http://schemas.microsoft.com/office/drawing/2014/main" id="{85697044-A61F-EE0D-D498-F1BB7E17C8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3559" y="3804218"/>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38" name="Picture 14" descr="Future Founders Initiative - Partner Stiftung der deutschen Wirtschaft">
              <a:extLst>
                <a:ext uri="{FF2B5EF4-FFF2-40B4-BE49-F238E27FC236}">
                  <a16:creationId xmlns:a16="http://schemas.microsoft.com/office/drawing/2014/main" id="{572C757B-F3D7-DF84-77DD-9586B0F158C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37275" y="2941802"/>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40" name="Picture 16" descr="IMG_8383">
              <a:extLst>
                <a:ext uri="{FF2B5EF4-FFF2-40B4-BE49-F238E27FC236}">
                  <a16:creationId xmlns:a16="http://schemas.microsoft.com/office/drawing/2014/main" id="{FDCFDB4E-49E2-3E7B-9FAB-6DF641B12D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28711" y="4944508"/>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42" name="Picture 18" descr="Futury-logo-dark">
              <a:extLst>
                <a:ext uri="{FF2B5EF4-FFF2-40B4-BE49-F238E27FC236}">
                  <a16:creationId xmlns:a16="http://schemas.microsoft.com/office/drawing/2014/main" id="{B1EE5255-8B75-40E6-88CD-1D155DE579D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86313" y="2941802"/>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44" name="Picture 20" descr="LAUNCH_2_transparent background">
              <a:extLst>
                <a:ext uri="{FF2B5EF4-FFF2-40B4-BE49-F238E27FC236}">
                  <a16:creationId xmlns:a16="http://schemas.microsoft.com/office/drawing/2014/main" id="{70B220C7-83E0-27A7-F39F-F1B2BB0126E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59227" y="1318254"/>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46" name="Picture 22" descr="YEEP Logo">
              <a:extLst>
                <a:ext uri="{FF2B5EF4-FFF2-40B4-BE49-F238E27FC236}">
                  <a16:creationId xmlns:a16="http://schemas.microsoft.com/office/drawing/2014/main" id="{EEF62FA9-DBC4-E546-7234-0BCCCC7D13C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63939" y="3305765"/>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48" name="Picture 24" descr="datenschutzerklaerung_ffievents_com_de">
              <a:extLst>
                <a:ext uri="{FF2B5EF4-FFF2-40B4-BE49-F238E27FC236}">
                  <a16:creationId xmlns:a16="http://schemas.microsoft.com/office/drawing/2014/main" id="{5EA0745F-BF62-E123-2872-F7205C1E1A0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42686" y="4672971"/>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50" name="Picture 26" descr="founders_club_logo_squared">
              <a:extLst>
                <a:ext uri="{FF2B5EF4-FFF2-40B4-BE49-F238E27FC236}">
                  <a16:creationId xmlns:a16="http://schemas.microsoft.com/office/drawing/2014/main" id="{3DBAAC58-F043-632B-FC04-BFD3795E97E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7386" y="4309816"/>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52" name="Picture 28" descr="NEXT MANNHEIM Logo">
              <a:extLst>
                <a:ext uri="{FF2B5EF4-FFF2-40B4-BE49-F238E27FC236}">
                  <a16:creationId xmlns:a16="http://schemas.microsoft.com/office/drawing/2014/main" id="{DD26497F-6472-ABDB-18C3-C358CD2B0D6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05175" y="4565350"/>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54" name="Picture 30" descr="Legmon-Logo-2-e1705859873635-1024x336">
              <a:extLst>
                <a:ext uri="{FF2B5EF4-FFF2-40B4-BE49-F238E27FC236}">
                  <a16:creationId xmlns:a16="http://schemas.microsoft.com/office/drawing/2014/main" id="{354A28C7-CEED-27ED-F84B-09462D772DC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70841" y="5039635"/>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1056" name="Picture 32" descr="Future Founders Initiative - Partner Young Founders Network">
              <a:extLst>
                <a:ext uri="{FF2B5EF4-FFF2-40B4-BE49-F238E27FC236}">
                  <a16:creationId xmlns:a16="http://schemas.microsoft.com/office/drawing/2014/main" id="{B10249FB-1014-EF70-B845-2AC38D7555A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886313" y="4680692"/>
              <a:ext cx="1391828" cy="1391828"/>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9DF48ACB-A474-4508-387E-3013A1792C68}"/>
                </a:ext>
              </a:extLst>
            </p:cNvPr>
            <p:cNvPicPr>
              <a:picLocks noChangeAspect="1"/>
            </p:cNvPicPr>
            <p:nvPr/>
          </p:nvPicPr>
          <p:blipFill>
            <a:blip r:embed="rId26"/>
            <a:stretch>
              <a:fillRect/>
            </a:stretch>
          </p:blipFill>
          <p:spPr>
            <a:xfrm>
              <a:off x="8163939" y="1540538"/>
              <a:ext cx="1556605" cy="1556605"/>
            </a:xfrm>
            <a:prstGeom prst="roundRect">
              <a:avLst/>
            </a:prstGeom>
          </p:spPr>
        </p:pic>
        <p:pic>
          <p:nvPicPr>
            <p:cNvPr id="1060" name="Picture 36" descr="Akademie 'Führung und Persönlichkeit' — Hochschule für Philosophie München">
              <a:extLst>
                <a:ext uri="{FF2B5EF4-FFF2-40B4-BE49-F238E27FC236}">
                  <a16:creationId xmlns:a16="http://schemas.microsoft.com/office/drawing/2014/main" id="{00952EB8-3D0B-F1EE-CC9B-FE2A529C674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39082" y="3325305"/>
              <a:ext cx="2832920" cy="796390"/>
            </a:xfrm>
            <a:prstGeom prst="roundRect">
              <a:avLst/>
            </a:prstGeom>
            <a:noFill/>
            <a:extLst>
              <a:ext uri="{909E8E84-426E-40DD-AFC4-6F175D3DCCD1}">
                <a14:hiddenFill xmlns:a14="http://schemas.microsoft.com/office/drawing/2010/main">
                  <a:solidFill>
                    <a:srgbClr val="FFFFFF"/>
                  </a:solidFill>
                </a14:hiddenFill>
              </a:ext>
            </a:extLst>
          </p:spPr>
        </p:pic>
        <p:pic>
          <p:nvPicPr>
            <p:cNvPr id="10" name="Grafik 9" descr="Ein Bild, das Text, Schrift, Logo, Grafiken enthält.&#10;&#10;KI-generierte Inhalte können fehlerhaft sein.">
              <a:extLst>
                <a:ext uri="{FF2B5EF4-FFF2-40B4-BE49-F238E27FC236}">
                  <a16:creationId xmlns:a16="http://schemas.microsoft.com/office/drawing/2014/main" id="{2353DA02-43EE-DCFA-D2D2-46FA7463459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965695" y="1563195"/>
              <a:ext cx="1786785" cy="1054203"/>
            </a:xfrm>
            <a:prstGeom prst="roundRect">
              <a:avLst/>
            </a:prstGeom>
          </p:spPr>
        </p:pic>
      </p:grpSp>
      <p:sp>
        <p:nvSpPr>
          <p:cNvPr id="7" name="Abgerundetes Rechteck 6">
            <a:extLst>
              <a:ext uri="{FF2B5EF4-FFF2-40B4-BE49-F238E27FC236}">
                <a16:creationId xmlns:a16="http://schemas.microsoft.com/office/drawing/2014/main" id="{20E17E85-DDC8-2A89-03F9-95273A0BC703}"/>
              </a:ext>
            </a:extLst>
          </p:cNvPr>
          <p:cNvSpPr/>
          <p:nvPr/>
        </p:nvSpPr>
        <p:spPr>
          <a:xfrm>
            <a:off x="6745824" y="392843"/>
            <a:ext cx="4741329"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12" name="Google Shape;757;p27">
            <a:extLst>
              <a:ext uri="{FF2B5EF4-FFF2-40B4-BE49-F238E27FC236}">
                <a16:creationId xmlns:a16="http://schemas.microsoft.com/office/drawing/2014/main" id="{6E48F455-63CE-1A23-EE53-48306FA4E2A5}"/>
              </a:ext>
            </a:extLst>
          </p:cNvPr>
          <p:cNvSpPr txBox="1"/>
          <p:nvPr/>
        </p:nvSpPr>
        <p:spPr>
          <a:xfrm>
            <a:off x="5379678"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a:solidFill>
                  <a:srgbClr val="E67F6B"/>
                </a:solidFill>
                <a:latin typeface="Montserrat Black"/>
                <a:ea typeface="Montserrat Black"/>
                <a:cs typeface="Montserrat Black"/>
                <a:sym typeface="Montserrat Black"/>
              </a:rPr>
              <a:t>Partners</a:t>
            </a:r>
            <a:endParaRPr sz="2700" dirty="0"/>
          </a:p>
        </p:txBody>
      </p:sp>
      <p:grpSp>
        <p:nvGrpSpPr>
          <p:cNvPr id="2" name="Gruppieren 1">
            <a:extLst>
              <a:ext uri="{FF2B5EF4-FFF2-40B4-BE49-F238E27FC236}">
                <a16:creationId xmlns:a16="http://schemas.microsoft.com/office/drawing/2014/main" id="{F8FF287E-E94A-C714-D20E-3A5BDACA202E}"/>
              </a:ext>
            </a:extLst>
          </p:cNvPr>
          <p:cNvGrpSpPr/>
          <p:nvPr/>
        </p:nvGrpSpPr>
        <p:grpSpPr>
          <a:xfrm>
            <a:off x="6139766" y="9557093"/>
            <a:ext cx="6096000" cy="533400"/>
            <a:chOff x="6629400" y="8953500"/>
            <a:chExt cx="6096000" cy="533400"/>
          </a:xfrm>
        </p:grpSpPr>
        <p:sp>
          <p:nvSpPr>
            <p:cNvPr id="13" name="TextBox 3">
              <a:extLst>
                <a:ext uri="{FF2B5EF4-FFF2-40B4-BE49-F238E27FC236}">
                  <a16:creationId xmlns:a16="http://schemas.microsoft.com/office/drawing/2014/main" id="{4173E5EF-1BE8-FACA-F38E-4FA21D97BD67}"/>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4" name="Freeform 4">
              <a:extLst>
                <a:ext uri="{FF2B5EF4-FFF2-40B4-BE49-F238E27FC236}">
                  <a16:creationId xmlns:a16="http://schemas.microsoft.com/office/drawing/2014/main" id="{28B3ABC3-D192-97C6-4E15-38CD4CA0C7FC}"/>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de-DE" dirty="0"/>
            </a:p>
          </p:txBody>
        </p:sp>
      </p:grpSp>
      <p:sp>
        <p:nvSpPr>
          <p:cNvPr id="15" name="Freeform 7">
            <a:extLst>
              <a:ext uri="{FF2B5EF4-FFF2-40B4-BE49-F238E27FC236}">
                <a16:creationId xmlns:a16="http://schemas.microsoft.com/office/drawing/2014/main" id="{22A4B887-C368-CB9D-887E-436BA171ADF0}"/>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de-DE"/>
          </a:p>
        </p:txBody>
      </p:sp>
    </p:spTree>
    <p:extLst>
      <p:ext uri="{BB962C8B-B14F-4D97-AF65-F5344CB8AC3E}">
        <p14:creationId xmlns:p14="http://schemas.microsoft.com/office/powerpoint/2010/main" val="6242867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33FA4711-ED18-3E27-6D39-AE1531C80898}"/>
            </a:ext>
          </a:extLst>
        </p:cNvPr>
        <p:cNvGrpSpPr/>
        <p:nvPr/>
      </p:nvGrpSpPr>
      <p:grpSpPr>
        <a:xfrm>
          <a:off x="0" y="0"/>
          <a:ext cx="0" cy="0"/>
          <a:chOff x="0" y="0"/>
          <a:chExt cx="0" cy="0"/>
        </a:xfrm>
      </p:grpSpPr>
      <p:pic>
        <p:nvPicPr>
          <p:cNvPr id="3" name="Grafik 2" descr="Ein Bild, das Text, Screenshot, Schrift enthält.&#10;&#10;Automatisch generierte Beschreibung">
            <a:extLst>
              <a:ext uri="{FF2B5EF4-FFF2-40B4-BE49-F238E27FC236}">
                <a16:creationId xmlns:a16="http://schemas.microsoft.com/office/drawing/2014/main" id="{8BFD16C7-8AF9-D6CA-A53A-DFDE81271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50" y="-11596"/>
            <a:ext cx="16693150" cy="10298596"/>
          </a:xfrm>
          <a:prstGeom prst="rect">
            <a:avLst/>
          </a:prstGeom>
        </p:spPr>
      </p:pic>
      <p:sp>
        <p:nvSpPr>
          <p:cNvPr id="4" name="Rechteck 3">
            <a:extLst>
              <a:ext uri="{FF2B5EF4-FFF2-40B4-BE49-F238E27FC236}">
                <a16:creationId xmlns:a16="http://schemas.microsoft.com/office/drawing/2014/main" id="{70040DDD-0F92-5E62-0239-FC175FD5C742}"/>
              </a:ext>
            </a:extLst>
          </p:cNvPr>
          <p:cNvSpPr/>
          <p:nvPr/>
        </p:nvSpPr>
        <p:spPr>
          <a:xfrm>
            <a:off x="16230600" y="9258300"/>
            <a:ext cx="13716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885274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8A0D6-A4E9-A1D9-32BD-0C7B79ADED37}"/>
            </a:ext>
          </a:extLst>
        </p:cNvPr>
        <p:cNvGrpSpPr/>
        <p:nvPr/>
      </p:nvGrpSpPr>
      <p:grpSpPr>
        <a:xfrm>
          <a:off x="0" y="0"/>
          <a:ext cx="0" cy="0"/>
          <a:chOff x="0" y="0"/>
          <a:chExt cx="0" cy="0"/>
        </a:xfrm>
      </p:grpSpPr>
      <p:sp>
        <p:nvSpPr>
          <p:cNvPr id="50" name="Google Shape;219;p6">
            <a:extLst>
              <a:ext uri="{FF2B5EF4-FFF2-40B4-BE49-F238E27FC236}">
                <a16:creationId xmlns:a16="http://schemas.microsoft.com/office/drawing/2014/main" id="{8EC650F8-232E-0609-BC7F-F4D2903F9BF5}"/>
              </a:ext>
            </a:extLst>
          </p:cNvPr>
          <p:cNvSpPr/>
          <p:nvPr/>
        </p:nvSpPr>
        <p:spPr>
          <a:xfrm>
            <a:off x="0" y="9385"/>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dirty="0">
              <a:solidFill>
                <a:schemeClr val="dk1"/>
              </a:solidFill>
              <a:latin typeface="Arial"/>
              <a:ea typeface="Arial"/>
              <a:cs typeface="Arial"/>
              <a:sym typeface="Arial"/>
            </a:endParaRPr>
          </a:p>
        </p:txBody>
      </p:sp>
      <p:sp>
        <p:nvSpPr>
          <p:cNvPr id="6" name="Freeform 6">
            <a:extLst>
              <a:ext uri="{FF2B5EF4-FFF2-40B4-BE49-F238E27FC236}">
                <a16:creationId xmlns:a16="http://schemas.microsoft.com/office/drawing/2014/main" id="{377497EA-C5FD-828A-CB4E-42C749E72733}"/>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463EC2F6-597A-3BF0-154A-32E63A566498}"/>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E3B972B5-A86D-86FB-FBB6-AD8DED6BA69A}"/>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23B44CFA-D1B0-70B7-073E-A913C3E44236}"/>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51" name="Abgerundetes Rechteck 50">
            <a:extLst>
              <a:ext uri="{FF2B5EF4-FFF2-40B4-BE49-F238E27FC236}">
                <a16:creationId xmlns:a16="http://schemas.microsoft.com/office/drawing/2014/main" id="{BC420840-C00B-D083-A596-06F42EF11FD2}"/>
              </a:ext>
            </a:extLst>
          </p:cNvPr>
          <p:cNvSpPr/>
          <p:nvPr/>
        </p:nvSpPr>
        <p:spPr>
          <a:xfrm>
            <a:off x="6731664" y="392843"/>
            <a:ext cx="4824673"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2" name="Google Shape;757;p27">
            <a:extLst>
              <a:ext uri="{FF2B5EF4-FFF2-40B4-BE49-F238E27FC236}">
                <a16:creationId xmlns:a16="http://schemas.microsoft.com/office/drawing/2014/main" id="{7C06308E-B033-7C7B-2580-136474BFFDAE}"/>
              </a:ext>
            </a:extLst>
          </p:cNvPr>
          <p:cNvSpPr txBox="1"/>
          <p:nvPr/>
        </p:nvSpPr>
        <p:spPr>
          <a:xfrm>
            <a:off x="4089537" y="856125"/>
            <a:ext cx="10131786"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Übungen</a:t>
            </a:r>
            <a:endParaRPr sz="2700" dirty="0"/>
          </a:p>
        </p:txBody>
      </p:sp>
      <p:sp>
        <p:nvSpPr>
          <p:cNvPr id="5" name="TextBox 6">
            <a:extLst>
              <a:ext uri="{FF2B5EF4-FFF2-40B4-BE49-F238E27FC236}">
                <a16:creationId xmlns:a16="http://schemas.microsoft.com/office/drawing/2014/main" id="{9B61BDEE-EE22-9F94-A85E-901F9C6BE50D}"/>
              </a:ext>
            </a:extLst>
          </p:cNvPr>
          <p:cNvSpPr txBox="1"/>
          <p:nvPr/>
        </p:nvSpPr>
        <p:spPr>
          <a:xfrm>
            <a:off x="2937955" y="4478087"/>
            <a:ext cx="12434949" cy="1487587"/>
          </a:xfrm>
          <a:prstGeom prst="rect">
            <a:avLst/>
          </a:prstGeom>
        </p:spPr>
        <p:txBody>
          <a:bodyPr wrap="square" lIns="0" tIns="0" rIns="0" bIns="0" rtlCol="0" anchor="t">
            <a:spAutoFit/>
          </a:bodyPr>
          <a:lstStyle/>
          <a:p>
            <a:pPr algn="ctr">
              <a:lnSpc>
                <a:spcPts val="11620"/>
              </a:lnSpc>
            </a:pPr>
            <a:r>
              <a:rPr lang="en-US" sz="11500" dirty="0" err="1">
                <a:solidFill>
                  <a:srgbClr val="FFFFFF"/>
                </a:solidFill>
                <a:latin typeface="Block Berthold" panose="02000506030000020004" pitchFamily="2" charset="0"/>
                <a:ea typeface="Berthold Block"/>
                <a:cs typeface="Berthold Block"/>
                <a:sym typeface="Berthold Block"/>
              </a:rPr>
              <a:t>Gegenstandpitch</a:t>
            </a:r>
            <a:endParaRPr lang="en-US" sz="11500" dirty="0">
              <a:solidFill>
                <a:srgbClr val="FFFFFF"/>
              </a:solidFill>
              <a:latin typeface="Block Berthold" panose="02000506030000020004" pitchFamily="2" charset="0"/>
              <a:ea typeface="Berthold Block"/>
              <a:cs typeface="Berthold Block"/>
              <a:sym typeface="Berthold Block"/>
            </a:endParaRPr>
          </a:p>
        </p:txBody>
      </p:sp>
      <p:grpSp>
        <p:nvGrpSpPr>
          <p:cNvPr id="10" name="Gruppieren 9">
            <a:extLst>
              <a:ext uri="{FF2B5EF4-FFF2-40B4-BE49-F238E27FC236}">
                <a16:creationId xmlns:a16="http://schemas.microsoft.com/office/drawing/2014/main" id="{AA48DAE4-43C9-47B8-190D-93E95DCCB4FD}"/>
              </a:ext>
            </a:extLst>
          </p:cNvPr>
          <p:cNvGrpSpPr/>
          <p:nvPr/>
        </p:nvGrpSpPr>
        <p:grpSpPr>
          <a:xfrm>
            <a:off x="6139766" y="9557093"/>
            <a:ext cx="6096000" cy="533400"/>
            <a:chOff x="6629400" y="8953500"/>
            <a:chExt cx="6096000" cy="533400"/>
          </a:xfrm>
        </p:grpSpPr>
        <p:sp>
          <p:nvSpPr>
            <p:cNvPr id="11" name="TextBox 3">
              <a:extLst>
                <a:ext uri="{FF2B5EF4-FFF2-40B4-BE49-F238E27FC236}">
                  <a16:creationId xmlns:a16="http://schemas.microsoft.com/office/drawing/2014/main" id="{105A48E0-DE97-DDA6-A097-FCF9A5A955A3}"/>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2" name="Freeform 4">
              <a:extLst>
                <a:ext uri="{FF2B5EF4-FFF2-40B4-BE49-F238E27FC236}">
                  <a16:creationId xmlns:a16="http://schemas.microsoft.com/office/drawing/2014/main" id="{7C9AFA8A-E4BA-4176-6D4B-7F66512477D9}"/>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extLst>
      <p:ext uri="{BB962C8B-B14F-4D97-AF65-F5344CB8AC3E}">
        <p14:creationId xmlns:p14="http://schemas.microsoft.com/office/powerpoint/2010/main" val="7152179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488C02DF-BEE1-5472-0C53-3BE1A6A44F4A}"/>
            </a:ext>
          </a:extLst>
        </p:cNvPr>
        <p:cNvGrpSpPr/>
        <p:nvPr/>
      </p:nvGrpSpPr>
      <p:grpSpPr>
        <a:xfrm>
          <a:off x="0" y="0"/>
          <a:ext cx="0" cy="0"/>
          <a:chOff x="0" y="0"/>
          <a:chExt cx="0" cy="0"/>
        </a:xfrm>
      </p:grpSpPr>
      <p:pic>
        <p:nvPicPr>
          <p:cNvPr id="3" name="Grafik 2" descr="Ein Bild, das Text, Screenshot, Schrift enthält.&#10;&#10;Automatisch generierte Beschreibung">
            <a:extLst>
              <a:ext uri="{FF2B5EF4-FFF2-40B4-BE49-F238E27FC236}">
                <a16:creationId xmlns:a16="http://schemas.microsoft.com/office/drawing/2014/main" id="{3237A0B5-F7AD-1C32-AD36-732C8F986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30" y="0"/>
            <a:ext cx="17055470" cy="10287000"/>
          </a:xfrm>
          <a:prstGeom prst="rect">
            <a:avLst/>
          </a:prstGeom>
        </p:spPr>
      </p:pic>
      <p:sp>
        <p:nvSpPr>
          <p:cNvPr id="4" name="Rechteck 3">
            <a:extLst>
              <a:ext uri="{FF2B5EF4-FFF2-40B4-BE49-F238E27FC236}">
                <a16:creationId xmlns:a16="http://schemas.microsoft.com/office/drawing/2014/main" id="{5B7FF574-383A-2452-33B8-4F203BE1D21D}"/>
              </a:ext>
            </a:extLst>
          </p:cNvPr>
          <p:cNvSpPr/>
          <p:nvPr/>
        </p:nvSpPr>
        <p:spPr>
          <a:xfrm>
            <a:off x="16230600" y="9258300"/>
            <a:ext cx="13716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75427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03169-1FF0-BDA1-4FE9-2332B6CFCA09}"/>
            </a:ext>
          </a:extLst>
        </p:cNvPr>
        <p:cNvGrpSpPr/>
        <p:nvPr/>
      </p:nvGrpSpPr>
      <p:grpSpPr>
        <a:xfrm>
          <a:off x="0" y="0"/>
          <a:ext cx="0" cy="0"/>
          <a:chOff x="0" y="0"/>
          <a:chExt cx="0" cy="0"/>
        </a:xfrm>
      </p:grpSpPr>
      <p:sp>
        <p:nvSpPr>
          <p:cNvPr id="50" name="Google Shape;219;p6">
            <a:extLst>
              <a:ext uri="{FF2B5EF4-FFF2-40B4-BE49-F238E27FC236}">
                <a16:creationId xmlns:a16="http://schemas.microsoft.com/office/drawing/2014/main" id="{17E10621-D0B7-FCBB-0272-97F1B53C6FEF}"/>
              </a:ext>
            </a:extLst>
          </p:cNvPr>
          <p:cNvSpPr/>
          <p:nvPr/>
        </p:nvSpPr>
        <p:spPr>
          <a:xfrm>
            <a:off x="0" y="9385"/>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dirty="0">
              <a:solidFill>
                <a:schemeClr val="dk1"/>
              </a:solidFill>
              <a:latin typeface="Arial"/>
              <a:ea typeface="Arial"/>
              <a:cs typeface="Arial"/>
              <a:sym typeface="Arial"/>
            </a:endParaRPr>
          </a:p>
        </p:txBody>
      </p:sp>
      <p:sp>
        <p:nvSpPr>
          <p:cNvPr id="6" name="Freeform 6">
            <a:extLst>
              <a:ext uri="{FF2B5EF4-FFF2-40B4-BE49-F238E27FC236}">
                <a16:creationId xmlns:a16="http://schemas.microsoft.com/office/drawing/2014/main" id="{DB5C9281-30FC-A6C5-8D8D-7232B13EAFDD}"/>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16CE0716-FDB7-73CE-A4E3-8825E1B397DB}"/>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4949E3B5-258C-C3C8-47A7-29F8FD7766AD}"/>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800829B9-87D0-F618-6505-5E137DC7456A}"/>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51" name="Abgerundetes Rechteck 50">
            <a:extLst>
              <a:ext uri="{FF2B5EF4-FFF2-40B4-BE49-F238E27FC236}">
                <a16:creationId xmlns:a16="http://schemas.microsoft.com/office/drawing/2014/main" id="{0A88CBDC-4496-5768-9BD5-B69F9DEE529F}"/>
              </a:ext>
            </a:extLst>
          </p:cNvPr>
          <p:cNvSpPr/>
          <p:nvPr/>
        </p:nvSpPr>
        <p:spPr>
          <a:xfrm>
            <a:off x="6731664" y="392843"/>
            <a:ext cx="4824673"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2" name="Google Shape;757;p27">
            <a:extLst>
              <a:ext uri="{FF2B5EF4-FFF2-40B4-BE49-F238E27FC236}">
                <a16:creationId xmlns:a16="http://schemas.microsoft.com/office/drawing/2014/main" id="{F3784370-5E57-9A7E-6F89-A07798F23EC5}"/>
              </a:ext>
            </a:extLst>
          </p:cNvPr>
          <p:cNvSpPr txBox="1"/>
          <p:nvPr/>
        </p:nvSpPr>
        <p:spPr>
          <a:xfrm>
            <a:off x="4089537" y="856125"/>
            <a:ext cx="10131786"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Übungen</a:t>
            </a:r>
            <a:endParaRPr sz="2700" dirty="0"/>
          </a:p>
        </p:txBody>
      </p:sp>
      <p:sp>
        <p:nvSpPr>
          <p:cNvPr id="5" name="TextBox 6">
            <a:extLst>
              <a:ext uri="{FF2B5EF4-FFF2-40B4-BE49-F238E27FC236}">
                <a16:creationId xmlns:a16="http://schemas.microsoft.com/office/drawing/2014/main" id="{2E3C803E-D7A2-CFA9-C81E-265C794BF26F}"/>
              </a:ext>
            </a:extLst>
          </p:cNvPr>
          <p:cNvSpPr txBox="1"/>
          <p:nvPr/>
        </p:nvSpPr>
        <p:spPr>
          <a:xfrm>
            <a:off x="2937955" y="4478087"/>
            <a:ext cx="12434949" cy="1487587"/>
          </a:xfrm>
          <a:prstGeom prst="rect">
            <a:avLst/>
          </a:prstGeom>
        </p:spPr>
        <p:txBody>
          <a:bodyPr wrap="square" lIns="0" tIns="0" rIns="0" bIns="0" rtlCol="0" anchor="t">
            <a:spAutoFit/>
          </a:bodyPr>
          <a:lstStyle/>
          <a:p>
            <a:pPr algn="ctr">
              <a:lnSpc>
                <a:spcPts val="11620"/>
              </a:lnSpc>
            </a:pPr>
            <a:r>
              <a:rPr lang="en-US" sz="11500" dirty="0">
                <a:solidFill>
                  <a:srgbClr val="FFFFFF"/>
                </a:solidFill>
                <a:latin typeface="Block Berthold" panose="02000506030000020004" pitchFamily="2" charset="0"/>
                <a:ea typeface="Berthold Block"/>
                <a:cs typeface="Berthold Block"/>
                <a:sym typeface="Berthold Block"/>
              </a:rPr>
              <a:t>4s </a:t>
            </a:r>
            <a:r>
              <a:rPr lang="en-US" sz="11500" dirty="0" err="1">
                <a:solidFill>
                  <a:srgbClr val="FFFFFF"/>
                </a:solidFill>
                <a:latin typeface="Block Berthold" panose="02000506030000020004" pitchFamily="2" charset="0"/>
                <a:ea typeface="Berthold Block"/>
                <a:cs typeface="Berthold Block"/>
                <a:sym typeface="Berthold Block"/>
              </a:rPr>
              <a:t>Atemübungen</a:t>
            </a:r>
            <a:endParaRPr lang="en-US" sz="11500" dirty="0">
              <a:solidFill>
                <a:srgbClr val="FFFFFF"/>
              </a:solidFill>
              <a:latin typeface="Block Berthold" panose="02000506030000020004" pitchFamily="2" charset="0"/>
              <a:ea typeface="Berthold Block"/>
              <a:cs typeface="Berthold Block"/>
              <a:sym typeface="Berthold Block"/>
            </a:endParaRPr>
          </a:p>
        </p:txBody>
      </p:sp>
      <p:grpSp>
        <p:nvGrpSpPr>
          <p:cNvPr id="10" name="Gruppieren 9">
            <a:extLst>
              <a:ext uri="{FF2B5EF4-FFF2-40B4-BE49-F238E27FC236}">
                <a16:creationId xmlns:a16="http://schemas.microsoft.com/office/drawing/2014/main" id="{0064F321-F806-A7EA-A059-CB856A253538}"/>
              </a:ext>
            </a:extLst>
          </p:cNvPr>
          <p:cNvGrpSpPr/>
          <p:nvPr/>
        </p:nvGrpSpPr>
        <p:grpSpPr>
          <a:xfrm>
            <a:off x="6139766" y="9557093"/>
            <a:ext cx="6096000" cy="533400"/>
            <a:chOff x="6629400" y="8953500"/>
            <a:chExt cx="6096000" cy="533400"/>
          </a:xfrm>
        </p:grpSpPr>
        <p:sp>
          <p:nvSpPr>
            <p:cNvPr id="11" name="TextBox 3">
              <a:extLst>
                <a:ext uri="{FF2B5EF4-FFF2-40B4-BE49-F238E27FC236}">
                  <a16:creationId xmlns:a16="http://schemas.microsoft.com/office/drawing/2014/main" id="{C8C116A2-ADBE-1106-20BA-7532F9447ACF}"/>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2" name="Freeform 4">
              <a:extLst>
                <a:ext uri="{FF2B5EF4-FFF2-40B4-BE49-F238E27FC236}">
                  <a16:creationId xmlns:a16="http://schemas.microsoft.com/office/drawing/2014/main" id="{34779E47-205E-D130-32AA-4A40508AC18E}"/>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extLst>
      <p:ext uri="{BB962C8B-B14F-4D97-AF65-F5344CB8AC3E}">
        <p14:creationId xmlns:p14="http://schemas.microsoft.com/office/powerpoint/2010/main" val="29916927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63647F05-7D42-E7B2-C1EE-696001F37EA7}"/>
            </a:ext>
          </a:extLst>
        </p:cNvPr>
        <p:cNvGrpSpPr/>
        <p:nvPr/>
      </p:nvGrpSpPr>
      <p:grpSpPr>
        <a:xfrm>
          <a:off x="0" y="0"/>
          <a:ext cx="0" cy="0"/>
          <a:chOff x="0" y="0"/>
          <a:chExt cx="0" cy="0"/>
        </a:xfrm>
      </p:grpSpPr>
      <p:pic>
        <p:nvPicPr>
          <p:cNvPr id="4" name="Grafik 3" descr="Ein Bild, das Text, Screenshot enthält.&#10;&#10;Automatisch generierte Beschreibung">
            <a:extLst>
              <a:ext uri="{FF2B5EF4-FFF2-40B4-BE49-F238E27FC236}">
                <a16:creationId xmlns:a16="http://schemas.microsoft.com/office/drawing/2014/main" id="{024E6A64-B4C0-6EB5-504B-533A3A1F3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0"/>
            <a:ext cx="16764000" cy="10288229"/>
          </a:xfrm>
          <a:prstGeom prst="rect">
            <a:avLst/>
          </a:prstGeom>
        </p:spPr>
      </p:pic>
      <p:sp>
        <p:nvSpPr>
          <p:cNvPr id="5" name="Rechteck 4">
            <a:extLst>
              <a:ext uri="{FF2B5EF4-FFF2-40B4-BE49-F238E27FC236}">
                <a16:creationId xmlns:a16="http://schemas.microsoft.com/office/drawing/2014/main" id="{AC74FDFF-D804-71C8-FC34-0B01E4E530D8}"/>
              </a:ext>
            </a:extLst>
          </p:cNvPr>
          <p:cNvSpPr/>
          <p:nvPr/>
        </p:nvSpPr>
        <p:spPr>
          <a:xfrm>
            <a:off x="16230600" y="9258300"/>
            <a:ext cx="1371600"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9792405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CF0B7-B1E3-4AEB-2A98-DCC8D8DE6272}"/>
            </a:ext>
          </a:extLst>
        </p:cNvPr>
        <p:cNvGrpSpPr/>
        <p:nvPr/>
      </p:nvGrpSpPr>
      <p:grpSpPr>
        <a:xfrm>
          <a:off x="0" y="0"/>
          <a:ext cx="0" cy="0"/>
          <a:chOff x="0" y="0"/>
          <a:chExt cx="0" cy="0"/>
        </a:xfrm>
      </p:grpSpPr>
      <p:sp>
        <p:nvSpPr>
          <p:cNvPr id="50" name="Google Shape;219;p6">
            <a:extLst>
              <a:ext uri="{FF2B5EF4-FFF2-40B4-BE49-F238E27FC236}">
                <a16:creationId xmlns:a16="http://schemas.microsoft.com/office/drawing/2014/main" id="{4ACD6955-059E-7B54-3CEE-D9123B7F68D6}"/>
              </a:ext>
            </a:extLst>
          </p:cNvPr>
          <p:cNvSpPr/>
          <p:nvPr/>
        </p:nvSpPr>
        <p:spPr>
          <a:xfrm>
            <a:off x="0" y="9385"/>
            <a:ext cx="18310860" cy="1029986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137138" tIns="68550" rIns="137138" bIns="68550" anchor="t" anchorCtr="0">
            <a:noAutofit/>
          </a:bodyPr>
          <a:lstStyle/>
          <a:p>
            <a:endParaRPr sz="2700" dirty="0">
              <a:solidFill>
                <a:schemeClr val="dk1"/>
              </a:solidFill>
              <a:latin typeface="Arial"/>
              <a:ea typeface="Arial"/>
              <a:cs typeface="Arial"/>
              <a:sym typeface="Arial"/>
            </a:endParaRPr>
          </a:p>
        </p:txBody>
      </p:sp>
      <p:sp>
        <p:nvSpPr>
          <p:cNvPr id="6" name="Freeform 6">
            <a:extLst>
              <a:ext uri="{FF2B5EF4-FFF2-40B4-BE49-F238E27FC236}">
                <a16:creationId xmlns:a16="http://schemas.microsoft.com/office/drawing/2014/main" id="{EC74907A-6DC0-3A9F-CDA2-C17D03F105C8}"/>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8DC7DB9E-87A3-9C11-A0CD-99CAAF97879E}"/>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9E33F7E0-0D38-0BA3-AF91-69CD44595E04}"/>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36AA5BA9-FEFB-41C8-565B-9CA03678E4EB}"/>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51" name="Abgerundetes Rechteck 50">
            <a:extLst>
              <a:ext uri="{FF2B5EF4-FFF2-40B4-BE49-F238E27FC236}">
                <a16:creationId xmlns:a16="http://schemas.microsoft.com/office/drawing/2014/main" id="{D62A2EB3-059E-7C2E-3820-323DBC2E4E24}"/>
              </a:ext>
            </a:extLst>
          </p:cNvPr>
          <p:cNvSpPr/>
          <p:nvPr/>
        </p:nvSpPr>
        <p:spPr>
          <a:xfrm>
            <a:off x="6731664" y="392843"/>
            <a:ext cx="4824673"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2" name="Google Shape;757;p27">
            <a:extLst>
              <a:ext uri="{FF2B5EF4-FFF2-40B4-BE49-F238E27FC236}">
                <a16:creationId xmlns:a16="http://schemas.microsoft.com/office/drawing/2014/main" id="{2A656F11-EE7B-FA42-076E-01B9986356B2}"/>
              </a:ext>
            </a:extLst>
          </p:cNvPr>
          <p:cNvSpPr txBox="1"/>
          <p:nvPr/>
        </p:nvSpPr>
        <p:spPr>
          <a:xfrm>
            <a:off x="4089537" y="856125"/>
            <a:ext cx="10131786"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Übungen</a:t>
            </a:r>
            <a:endParaRPr sz="2700" dirty="0"/>
          </a:p>
        </p:txBody>
      </p:sp>
      <p:sp>
        <p:nvSpPr>
          <p:cNvPr id="5" name="TextBox 6">
            <a:extLst>
              <a:ext uri="{FF2B5EF4-FFF2-40B4-BE49-F238E27FC236}">
                <a16:creationId xmlns:a16="http://schemas.microsoft.com/office/drawing/2014/main" id="{25E2E0EE-5B71-7007-B0BD-B1F45BC9EEC3}"/>
              </a:ext>
            </a:extLst>
          </p:cNvPr>
          <p:cNvSpPr txBox="1"/>
          <p:nvPr/>
        </p:nvSpPr>
        <p:spPr>
          <a:xfrm>
            <a:off x="2937955" y="4478087"/>
            <a:ext cx="12434949" cy="1487587"/>
          </a:xfrm>
          <a:prstGeom prst="rect">
            <a:avLst/>
          </a:prstGeom>
        </p:spPr>
        <p:txBody>
          <a:bodyPr wrap="square" lIns="0" tIns="0" rIns="0" bIns="0" rtlCol="0" anchor="t">
            <a:spAutoFit/>
          </a:bodyPr>
          <a:lstStyle/>
          <a:p>
            <a:pPr algn="ctr">
              <a:lnSpc>
                <a:spcPts val="11620"/>
              </a:lnSpc>
            </a:pPr>
            <a:r>
              <a:rPr lang="en-US" sz="11500" dirty="0" err="1">
                <a:solidFill>
                  <a:srgbClr val="FFFFFF"/>
                </a:solidFill>
                <a:latin typeface="Block Berthold" panose="02000506030000020004" pitchFamily="2" charset="0"/>
                <a:ea typeface="Berthold Block"/>
                <a:cs typeface="Berthold Block"/>
                <a:sym typeface="Berthold Block"/>
              </a:rPr>
              <a:t>Abschluss</a:t>
            </a:r>
            <a:r>
              <a:rPr lang="en-US" sz="11500" dirty="0">
                <a:solidFill>
                  <a:srgbClr val="FFFFFF"/>
                </a:solidFill>
                <a:latin typeface="Block Berthold" panose="02000506030000020004" pitchFamily="2" charset="0"/>
                <a:ea typeface="Berthold Block"/>
                <a:cs typeface="Berthold Block"/>
                <a:sym typeface="Berthold Block"/>
              </a:rPr>
              <a:t> Pitch</a:t>
            </a:r>
          </a:p>
        </p:txBody>
      </p:sp>
      <p:grpSp>
        <p:nvGrpSpPr>
          <p:cNvPr id="10" name="Gruppieren 9">
            <a:extLst>
              <a:ext uri="{FF2B5EF4-FFF2-40B4-BE49-F238E27FC236}">
                <a16:creationId xmlns:a16="http://schemas.microsoft.com/office/drawing/2014/main" id="{D8AF88EA-8F4D-1784-9590-F1305AE11D38}"/>
              </a:ext>
            </a:extLst>
          </p:cNvPr>
          <p:cNvGrpSpPr/>
          <p:nvPr/>
        </p:nvGrpSpPr>
        <p:grpSpPr>
          <a:xfrm>
            <a:off x="6139766" y="9557093"/>
            <a:ext cx="6096000" cy="533400"/>
            <a:chOff x="6629400" y="8953500"/>
            <a:chExt cx="6096000" cy="533400"/>
          </a:xfrm>
        </p:grpSpPr>
        <p:sp>
          <p:nvSpPr>
            <p:cNvPr id="11" name="TextBox 3">
              <a:extLst>
                <a:ext uri="{FF2B5EF4-FFF2-40B4-BE49-F238E27FC236}">
                  <a16:creationId xmlns:a16="http://schemas.microsoft.com/office/drawing/2014/main" id="{C6F6F6BC-CF4B-702D-341B-F410D4B21CA8}"/>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2" name="Freeform 4">
              <a:extLst>
                <a:ext uri="{FF2B5EF4-FFF2-40B4-BE49-F238E27FC236}">
                  <a16:creationId xmlns:a16="http://schemas.microsoft.com/office/drawing/2014/main" id="{F1C1FF68-AD01-5268-5482-CA96568A9060}"/>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dirty="0"/>
            </a:p>
          </p:txBody>
        </p:sp>
      </p:grpSp>
    </p:spTree>
    <p:extLst>
      <p:ext uri="{BB962C8B-B14F-4D97-AF65-F5344CB8AC3E}">
        <p14:creationId xmlns:p14="http://schemas.microsoft.com/office/powerpoint/2010/main" val="1404246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616E61A5-FB5B-B871-E197-D124AA8DFD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5D6B7C4-A810-F588-FE17-AC5B1E872B87}"/>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72E28957-4B40-EA77-449F-9AB5A9769F19}"/>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7258FBA0-38B5-BB9A-2443-913C4528B1B2}"/>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C4EC278F-8554-1283-64CE-EB19ACC3243D}"/>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DA536768-A802-19B7-8D1C-8226B05501DD}"/>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1F72183D-B5B0-1E72-A6B7-2449C03D306B}"/>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09143BF6-A137-E9FD-712A-8CFE9792A984}"/>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6AEFE4A2-2221-4B5B-6131-930D516882F2}"/>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435B3E1C-42C3-F0DA-5F8C-3880937BDAA5}"/>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26A30903-B6C7-610E-EF00-498F71F86CC3}"/>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1F5A769A-7FB5-ACA7-3C5E-0803F9FB5FF2}"/>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4CCC1475-3371-5C2F-BA98-6ABA5AD4B23B}"/>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FB8D760F-C71A-836A-C730-B20C2E893B22}"/>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DCE31892-6423-5E7A-DB9B-DC0FC73C8038}"/>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DEB92DAC-1D35-D6C8-2B23-9010DB9DAAEE}"/>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64B39D9B-C126-6A2D-9894-C3A585431407}"/>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1115F28C-6CF8-B76D-A75E-39C859D95F89}"/>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D36A082A-20AE-5263-E06C-5AC439315C1D}"/>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BBB93F0C-ADD6-EE40-8203-91C65276A1C5}"/>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B3A10E08-A186-387A-5730-21DDF5C17554}"/>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906231BC-D138-2179-4E83-C4E6945DF781}"/>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1DE66268-3B0B-14CF-4FF3-927CC07A57A3}"/>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A07AB7D7-C696-3E9F-8CE7-464CD88E9D09}"/>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17D89AA3-5995-7E73-5189-67CB9100C78A}"/>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866714ED-C740-3321-4C47-A79C460E2897}"/>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F96F1EA8-75FC-39EA-DCF7-FE725F0C5FF6}"/>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AF876A84-88C3-DDE4-34CC-3725C08D277A}"/>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8B10D1B7-F43B-DDDA-B8B8-94EB71AC706F}"/>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FF6644FA-B4F1-845F-F733-88DAAC057705}"/>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4A001E6C-7FEF-A915-3F57-09A2DBA55277}"/>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0706112A-2DA7-8460-4CA4-2F6ACC6FD6FB}"/>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1869BEDE-2295-A8A6-97F8-8B7E1510C2CD}"/>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211AC63D-B7D6-5691-6083-5936F31B0A4E}"/>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AAFE27B6-FBA6-EB40-32BE-E9CD4F6180C0}"/>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8F0FF68A-B53A-5611-A8A6-005DD7E355B7}"/>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3E65AF26-BE8E-90AB-3F69-C82A7C0337BB}"/>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269FD672-3DA1-B2E9-0005-07AFB2D14164}"/>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5FD9A0B2-6737-4B59-5995-4C768546D9D3}"/>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5D73E7D6-5DD6-0274-B626-2327454B68AD}"/>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4454F05F-A5CE-159E-15E6-642A0952B3DE}"/>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CC17E637-9F8F-410D-011E-2B5DBE66EDE6}"/>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CF9BA264-48BD-4F69-6CDB-06C4BE62FD46}"/>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8706061F-39D1-8598-C359-F28E1C88D2EA}"/>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A9D736B5-C655-CEC6-A3E4-9DA45AE1AFE3}"/>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D399454D-C04A-CE48-C113-E9A35C3A44DF}"/>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27C0BFD3-F0B3-82AA-88A8-C468F4165614}"/>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D8B218AC-4EB5-C1F0-28AE-A440D8C970BC}"/>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B1D661B3-1539-8ED5-FDE1-905EF9997602}"/>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91490DD4-E71D-4690-599C-44298A45CADD}"/>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1EC1D907-72A5-B521-6A86-B7F061AA05F6}"/>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0CC9C18A-48D0-C483-C3FC-7A39C3B7F5C3}"/>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696072F8-A559-44B4-2C39-3D4628706BEC}"/>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27C1AC65-F0BA-10C4-1481-73AF03A54D5A}"/>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BE5FF453-1870-794B-F2EC-9B27A8591730}"/>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4877F8DE-E0C3-827F-85C0-6D0955226EB7}"/>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62BF40BD-D0AB-778A-55F0-B6F256D97C06}"/>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C1B59CBC-206C-7C84-705D-86F132F259DD}"/>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3BFC0CB4-088F-9B41-AD08-170B5246038F}"/>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7EE41A28-D013-5D56-B8A3-B0F2CCF9590D}"/>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1E9AC41D-995E-7A59-870A-EC075F0BEC84}"/>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F5FDEDC1-A981-CFE5-F412-B0572CE477D6}"/>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831C306F-4A96-E35E-447D-960D0F475B1B}"/>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F6660BAD-9F3F-40EC-DF79-2B72D604E576}"/>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583BA873-97FC-0365-32F1-CA13BD0239C7}"/>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AACEF922-3C63-46E1-24ED-DFA644178605}"/>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76D869AE-429B-0C2E-B60D-CF16E23DC164}"/>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5BFBEC55-FAAE-E618-4CBA-6764FD585E88}"/>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A2658F72-8867-17B1-D618-0358CF8F2FAB}"/>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70253590-F0A6-9BC1-C6CA-886645525B07}"/>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5F4472E5-C9FF-86A4-CFB6-A9D4C1F1D02C}"/>
              </a:ext>
            </a:extLst>
          </p:cNvPr>
          <p:cNvGrpSpPr/>
          <p:nvPr/>
        </p:nvGrpSpPr>
        <p:grpSpPr>
          <a:xfrm>
            <a:off x="10461362" y="3832562"/>
            <a:ext cx="4218585" cy="565944"/>
            <a:chOff x="-21967" y="12021"/>
            <a:chExt cx="2573582" cy="272475"/>
          </a:xfrm>
          <a:solidFill>
            <a:srgbClr val="FFD966"/>
          </a:solidFill>
        </p:grpSpPr>
        <p:sp>
          <p:nvSpPr>
            <p:cNvPr id="78" name="Google Shape;229;p6">
              <a:extLst>
                <a:ext uri="{FF2B5EF4-FFF2-40B4-BE49-F238E27FC236}">
                  <a16:creationId xmlns:a16="http://schemas.microsoft.com/office/drawing/2014/main" id="{BF3BA992-87C3-556F-EBF6-BA6D973E2252}"/>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F4715B46-F73C-7A80-FAEF-1B56687DF125}"/>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3B060D48-BF85-17C9-9D4B-C8385D9A8C5B}"/>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8859521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6CE32727-5A62-7DF9-1A70-0D0F854404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2E1AD4-3E71-C479-8C15-2C9C55815F6C}"/>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ED3D4833-E2FB-24D1-CF88-D9315759C37D}"/>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5A4BB838-D2CE-906F-3D97-40FD5660038F}"/>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F25BE0AA-6437-FEA9-4DBE-D12246988CA9}"/>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DCC0B415-BE2D-BC04-C468-DAEEB223AD97}"/>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176AC084-0861-7210-70B5-9E42B6789C3F}"/>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03AF5F47-B8D4-B92E-6086-436331D2442F}"/>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7A2418BD-5DE5-509F-1437-D92C27CB058B}"/>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7731E277-7CA1-D2DD-4E54-275C3459E91E}"/>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958C163D-6DEE-A45F-30C3-1366D6A26E35}"/>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64F0B4CA-FDCB-BA9D-0A47-E13E6D03BC24}"/>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BEC32E62-391A-C8A9-3F9D-F8CC88C118B8}"/>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9DAAFF77-9ADB-7461-CCBA-D755637E1181}"/>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FC9F65AA-4463-16CB-85A7-A2D5259A5BA8}"/>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5BFB0C19-AB5C-9DD4-8902-FB0C6AE4096C}"/>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943C135A-AD25-C009-AD9C-E5D4D9F27188}"/>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50181C2D-24B6-B7F3-C0BB-1A2ED3AA780E}"/>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0590EF41-ABCB-A30D-A002-2A29BCE37B82}"/>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B8E986B2-2F0E-33E5-D011-857DEC2609B6}"/>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4BAB8AC3-7179-5CCC-9DC0-3583EAE09E9F}"/>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D9B38BCD-ECA2-D4BC-5F02-4356476FD0BF}"/>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923BA19E-5C09-3772-95D9-4576073A2C1B}"/>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9DACC2BB-B737-1188-9E15-E41B241E249A}"/>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F0922CAA-BEC6-4B31-3704-0E21ED12F0B5}"/>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1458970F-3166-E01A-AE51-E35FAB7250B9}"/>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62015D9F-BBC3-F597-AF79-52491A6BF8E1}"/>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474D635F-5156-45C8-5D03-E8C23897CDAE}"/>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7F8EEC22-2B9B-DA16-D38C-912215D3A9C9}"/>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B9216039-C24B-00DE-0E0C-959CD5938A17}"/>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53552CA9-06B9-50BF-AE73-C9C294791608}"/>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9ECD61DD-5F50-6694-774F-D4FD34B4760F}"/>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B2747242-245D-CB34-0CC8-A81E56862860}"/>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C578C407-3AC4-2910-CEFC-9C2F96AD91A9}"/>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9CCC14BF-6FF3-19AD-BAD6-42F35D595666}"/>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04AB7CB0-9666-31E7-137E-AE26E59817C8}"/>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7D46A25E-67E3-7BFB-9DC9-20FDDAB9D649}"/>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999BB53F-AD54-4660-8C94-F265F1C20807}"/>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E6FB4FEC-6F9F-9BD1-AF22-DE15861EFB12}"/>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6362D797-F560-75A3-DA2F-AD309C552E4F}"/>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67B6DBAE-05C2-5F72-DA63-A7EBFDF48145}"/>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C2E9B4C0-7DE3-D670-E4E6-8FD70F52C728}"/>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2CDFB1AC-CD72-7365-364D-C1DE830AA4CC}"/>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39FA685B-E731-2058-0A06-95D2CA5E1CD1}"/>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F826EF04-E189-0CBB-012E-71A598B21742}"/>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525C133A-0060-351D-8B40-480EF32AD386}"/>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6F164440-61B1-BFE3-5B65-7F79BA3C8EE5}"/>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C849DB93-7025-ACB6-29EE-F6ADB35DEF0D}"/>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14C01D9B-8624-BF8F-51DE-7CC8584653BA}"/>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6D22CC2A-CEC1-7FB9-F24D-03F7CFF7AAC7}"/>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4A9D30ED-F4FA-7374-3FBD-1C69B6099C6B}"/>
              </a:ext>
            </a:extLst>
          </p:cNvPr>
          <p:cNvGrpSpPr/>
          <p:nvPr/>
        </p:nvGrpSpPr>
        <p:grpSpPr>
          <a:xfrm>
            <a:off x="10463902" y="4611629"/>
            <a:ext cx="4255289" cy="565944"/>
            <a:chOff x="-21967" y="12021"/>
            <a:chExt cx="2573582" cy="272475"/>
          </a:xfrm>
          <a:solidFill>
            <a:srgbClr val="FFD966"/>
          </a:solidFill>
        </p:grpSpPr>
        <p:sp>
          <p:nvSpPr>
            <p:cNvPr id="58" name="Google Shape;228;p6">
              <a:extLst>
                <a:ext uri="{FF2B5EF4-FFF2-40B4-BE49-F238E27FC236}">
                  <a16:creationId xmlns:a16="http://schemas.microsoft.com/office/drawing/2014/main" id="{37702C11-18A9-A81F-77E5-28B2C6345087}"/>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4724468A-9D98-8320-0C75-A5A34F695E6E}"/>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6EB0B6D7-8E66-35EF-1070-351873F12A3D}"/>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F68CEFEE-2B0F-D870-2290-DC420810B437}"/>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489507E6-AD5C-3130-5B3E-A34997FEC2A2}"/>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5A38A8B0-2A96-4CB3-99BA-B37486EB596B}"/>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FBEEA53E-56DC-1386-9289-07FE0D1EBDD2}"/>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AEF4430E-BEF5-86D4-9041-684CACCA9618}"/>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C1DDD31D-970C-C771-EBB6-0A2C0C9C1658}"/>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03DCA03A-895C-0767-EE5E-1C3839E783E6}"/>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6991B793-82C4-4866-7E45-E3F7FE5530E2}"/>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33DC621F-2F1E-F2B5-2784-3D8467731F04}"/>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F4C4A2E3-5919-A289-46A0-89801D915CB1}"/>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89C7CE06-D1DC-AEE5-A976-8950309F0705}"/>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FD6C8CB7-4220-446E-77D6-E9A3429C0F99}"/>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F4D9503A-9474-D36C-545A-BC04603B76FF}"/>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7294E444-F074-47F6-60C4-ECCE58579FF1}"/>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893137E1-8983-51A0-E804-1D06CA05498B}"/>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36CE8C8A-8E6E-82C0-23C6-79DA890FC6DB}"/>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E6A9DC8A-9C2E-747A-654C-1FE714F306CC}"/>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D15FFF1F-812B-39F2-0F23-6D805C7F136C}"/>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0ED2787D-C38C-66DC-BFE1-636300391EA3}"/>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AF06ABC4-2F3D-1277-CECF-68396835F243}"/>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928261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D63880DC-E27F-BF7D-9F80-997FB6D10A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B7F516-B6E2-CDE2-A9CC-5CC1FFE088C1}"/>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6C2F5FC2-CDCD-39FA-E790-2527A7D1B91A}"/>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521B0FD7-7F13-7B4F-9E76-454D079A967C}"/>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6891CE89-DB7F-A757-ED28-38A644F0928C}"/>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9BE4A756-C5CE-1854-0F08-8EAE31CC83D1}"/>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A85A2B6C-F2AE-0338-C510-37DD5B090BB4}"/>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30E1D184-52CA-5B4D-205A-EC9EF7905D8E}"/>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380FF887-1FD3-1C45-3855-A4991521FE82}"/>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8F0F9031-4FA2-1B3D-D465-CE817137F489}"/>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E6FA4CE7-9A14-27EA-C6AE-2F6E0BDA60FB}"/>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4161B9FB-65D4-BB54-A1FD-18A95FD2C074}"/>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483E3244-9150-B4ED-F674-F3F2B87ED62D}"/>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523F042A-2D0E-AA72-46A0-A3FAED2084BB}"/>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64057BC0-C54E-00F0-9418-62DE4ACB70F5}"/>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207E8CE6-8373-0B48-65F5-96C1BA9D98D0}"/>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A4A25FF4-F9AD-4A3B-80D1-58028FA22987}"/>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FE448A36-6D0A-D692-8CCD-CA202C766FD7}"/>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9C08B28A-384F-7441-A6B6-A34FA7BA53AB}"/>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18436F3B-55C0-DDC1-5B94-FA13F8BE03BE}"/>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ADA5FE8A-C755-148F-6CF2-D6A6220FA59F}"/>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F77BECC3-7E01-3617-31C3-BDE20A58DBCA}"/>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A2C571B4-0A1B-B240-EB49-28A2FBAEDFE8}"/>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8CC384DB-1414-D47A-9E69-4116469728DE}"/>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0389E3E2-1EA9-E7F5-E79F-1E4FDAF79F84}"/>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4AE2EA21-9457-3CF1-4AAA-42A938D4A130}"/>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C67F1D3E-B14B-818D-695C-9E2A437949D3}"/>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27C27BE7-3974-67BC-43BF-9CAF89DEFD9B}"/>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3A3FA576-CF71-94B5-8D58-2FBF463BA3E2}"/>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C4A15E8D-ECC0-88B3-3EF4-DD6E3508F8B1}"/>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308FC935-BAE4-A892-0F0D-98AB35D9313D}"/>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BD21039C-38C5-05EC-8006-1EA4D6A6E74E}"/>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39D6C7B5-28E0-C6D7-B3D6-88DC06CEB90D}"/>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04A692E1-0363-867D-0A58-DE9E8BB01045}"/>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677F2B26-B78B-33F2-30F0-BD2C7EE42FF0}"/>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73FEAB88-14E4-72AA-7FEF-2E7242E4D2E7}"/>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23F8B714-62A9-2916-F7B2-2808AFBE22A4}"/>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38729BD0-DF61-3651-F0F9-45E933218208}"/>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7B04E7F3-4261-711F-78B9-3C4FD1B86901}"/>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2095E371-5411-B09D-8EAF-2C53A9E2675A}"/>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9AFE5EAF-8B3E-1173-1942-976A74B753ED}"/>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47D5F5A9-3F79-D46F-634A-0B0E8706E96E}"/>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A3F88F2D-0D93-59A3-9EAE-21B76A365024}"/>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910AE264-77E5-A3DE-BA20-F23FBF919E91}"/>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775720AE-AD46-A5A2-9427-6674E0843611}"/>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2185A4DC-3ADD-5ECE-6269-26BB670B8351}"/>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C7E37361-FEAF-5A2F-F4C1-2599FB67F4A5}"/>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332AF179-1D8B-3070-0AE7-EAEA9EDE759C}"/>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DFA9154A-E024-EFDF-F26A-1047C9C70028}"/>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CA66EF85-D54B-0930-5DAA-51BE1B3B07A8}"/>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857DB339-5D52-B168-3FA8-82565F19C9D4}"/>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2A7BF3A4-9814-9617-0E11-A458BC5D639D}"/>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7E9894FA-BD3A-0CF8-13B2-31EE5257DC15}"/>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46D3444B-EC09-1266-1177-BE5F2753C2C8}"/>
              </a:ext>
            </a:extLst>
          </p:cNvPr>
          <p:cNvGrpSpPr/>
          <p:nvPr/>
        </p:nvGrpSpPr>
        <p:grpSpPr>
          <a:xfrm>
            <a:off x="10457908" y="6164226"/>
            <a:ext cx="4218968" cy="565944"/>
            <a:chOff x="0" y="0"/>
            <a:chExt cx="2551615" cy="272475"/>
          </a:xfrm>
        </p:grpSpPr>
        <p:sp>
          <p:nvSpPr>
            <p:cNvPr id="61" name="Google Shape;231;p6">
              <a:extLst>
                <a:ext uri="{FF2B5EF4-FFF2-40B4-BE49-F238E27FC236}">
                  <a16:creationId xmlns:a16="http://schemas.microsoft.com/office/drawing/2014/main" id="{889785E3-A417-63B4-56C1-F8C0B52AF0FB}"/>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5A8B644A-1BC4-DE0D-F901-EAE004B4124B}"/>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0EF825D4-9269-08F8-5911-328482C0C6A9}"/>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CD0790B7-FA8C-DC02-01E8-6460C47EC941}"/>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996AADB5-323C-18B5-28D1-92B2B388A9B5}"/>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07755BD9-9E3A-5803-4DB3-E3BFC8341A51}"/>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E67F037A-611D-C7C9-D8DA-AD9908C9339A}"/>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D22633B6-AF11-2FB5-8A6D-10EFCCB1C3CE}"/>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ADFAA5C5-9FC2-4CA7-40DB-2DFBDC23EBA5}"/>
              </a:ext>
            </a:extLst>
          </p:cNvPr>
          <p:cNvGrpSpPr/>
          <p:nvPr/>
        </p:nvGrpSpPr>
        <p:grpSpPr>
          <a:xfrm>
            <a:off x="10457908" y="5383778"/>
            <a:ext cx="4218968" cy="565944"/>
            <a:chOff x="0" y="0"/>
            <a:chExt cx="2551615" cy="272475"/>
          </a:xfrm>
          <a:solidFill>
            <a:srgbClr val="FFD966"/>
          </a:solidFill>
        </p:grpSpPr>
        <p:sp>
          <p:nvSpPr>
            <p:cNvPr id="70" name="Google Shape;259;p6">
              <a:extLst>
                <a:ext uri="{FF2B5EF4-FFF2-40B4-BE49-F238E27FC236}">
                  <a16:creationId xmlns:a16="http://schemas.microsoft.com/office/drawing/2014/main" id="{0B3A12EE-B8D3-3BE8-EE37-A10AFF0A4BD6}"/>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D4C2A276-D211-D527-72A8-AB204F498E6D}"/>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3C2DE0CC-A0E3-E1FC-80FE-C33E74751A8F}"/>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FA8A97FF-75C6-C0B5-6A3A-C9285AFC49EE}"/>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5E61551C-498A-C7BC-7BDA-745290D5B250}"/>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71141AC9-9638-DB3E-C400-ED785D3518F5}"/>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0F4A0947-3AC4-350C-D625-140240D30695}"/>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95FB972B-3166-20BA-6BDB-7C5B86E82F4E}"/>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3D55E6D6-3FA4-C8BA-1377-17107E8F7571}"/>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B8C3603A-08CD-EEDE-EBA3-65C5EDD8AAF7}"/>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D39F3456-42BD-9B9D-D25A-A59D5F77ED83}"/>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670889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E7646">
                <a:alpha val="100000"/>
              </a:srgbClr>
            </a:gs>
            <a:gs pos="100000">
              <a:srgbClr val="F74063">
                <a:alpha val="100000"/>
              </a:srgbClr>
            </a:gs>
          </a:gsLst>
          <a:lin ang="0"/>
        </a:gradFill>
        <a:effectLst/>
      </p:bgPr>
    </p:bg>
    <p:spTree>
      <p:nvGrpSpPr>
        <p:cNvPr id="1" name="">
          <a:extLst>
            <a:ext uri="{FF2B5EF4-FFF2-40B4-BE49-F238E27FC236}">
              <a16:creationId xmlns:a16="http://schemas.microsoft.com/office/drawing/2014/main" id="{1BE3A238-CD81-D8BD-1FFF-8FEBB51AD8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AA318A-3059-A554-ABBA-B72F05022E53}"/>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a:extLst>
              <a:ext uri="{FF2B5EF4-FFF2-40B4-BE49-F238E27FC236}">
                <a16:creationId xmlns:a16="http://schemas.microsoft.com/office/drawing/2014/main" id="{D08C2FFA-19A9-B516-8199-220551C15410}"/>
              </a:ext>
            </a:extLst>
          </p:cNvPr>
          <p:cNvSpPr/>
          <p:nvPr/>
        </p:nvSpPr>
        <p:spPr>
          <a:xfrm>
            <a:off x="-833399" y="-818569"/>
            <a:ext cx="2806767" cy="2806767"/>
          </a:xfrm>
          <a:custGeom>
            <a:avLst/>
            <a:gdLst/>
            <a:ahLst/>
            <a:cxnLst/>
            <a:rect l="l" t="t" r="r" b="b"/>
            <a:pathLst>
              <a:path w="2806767" h="2806767">
                <a:moveTo>
                  <a:pt x="0" y="0"/>
                </a:moveTo>
                <a:lnTo>
                  <a:pt x="2806767" y="0"/>
                </a:lnTo>
                <a:lnTo>
                  <a:pt x="2806767" y="2806766"/>
                </a:lnTo>
                <a:lnTo>
                  <a:pt x="0" y="28067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a:extLst>
              <a:ext uri="{FF2B5EF4-FFF2-40B4-BE49-F238E27FC236}">
                <a16:creationId xmlns:a16="http://schemas.microsoft.com/office/drawing/2014/main" id="{598334E6-46C9-33C6-FF75-B8DD73C10228}"/>
              </a:ext>
            </a:extLst>
          </p:cNvPr>
          <p:cNvSpPr/>
          <p:nvPr/>
        </p:nvSpPr>
        <p:spPr>
          <a:xfrm>
            <a:off x="16484646" y="8899516"/>
            <a:ext cx="2356441" cy="2356441"/>
          </a:xfrm>
          <a:custGeom>
            <a:avLst/>
            <a:gdLst/>
            <a:ahLst/>
            <a:cxnLst/>
            <a:rect l="l" t="t" r="r" b="b"/>
            <a:pathLst>
              <a:path w="2356441" h="2356441">
                <a:moveTo>
                  <a:pt x="0" y="0"/>
                </a:moveTo>
                <a:lnTo>
                  <a:pt x="2356441" y="0"/>
                </a:lnTo>
                <a:lnTo>
                  <a:pt x="2356441" y="2356441"/>
                </a:lnTo>
                <a:lnTo>
                  <a:pt x="0" y="23564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a:extLst>
              <a:ext uri="{FF2B5EF4-FFF2-40B4-BE49-F238E27FC236}">
                <a16:creationId xmlns:a16="http://schemas.microsoft.com/office/drawing/2014/main" id="{D766C359-12CE-A46C-A417-4CF752FB6DD0}"/>
              </a:ext>
            </a:extLst>
          </p:cNvPr>
          <p:cNvSpPr/>
          <p:nvPr/>
        </p:nvSpPr>
        <p:spPr>
          <a:xfrm rot="1788299">
            <a:off x="-1284580" y="8635065"/>
            <a:ext cx="3903344" cy="1951672"/>
          </a:xfrm>
          <a:custGeom>
            <a:avLst/>
            <a:gdLst/>
            <a:ahLst/>
            <a:cxnLst/>
            <a:rect l="l" t="t" r="r" b="b"/>
            <a:pathLst>
              <a:path w="3903344" h="1951672">
                <a:moveTo>
                  <a:pt x="0" y="0"/>
                </a:moveTo>
                <a:lnTo>
                  <a:pt x="3903345" y="0"/>
                </a:lnTo>
                <a:lnTo>
                  <a:pt x="3903345" y="1951672"/>
                </a:lnTo>
                <a:lnTo>
                  <a:pt x="0" y="19516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0" name="Freeform 10">
            <a:extLst>
              <a:ext uri="{FF2B5EF4-FFF2-40B4-BE49-F238E27FC236}">
                <a16:creationId xmlns:a16="http://schemas.microsoft.com/office/drawing/2014/main" id="{F6E3CDEF-202A-E6BE-0406-541199CE7A50}"/>
              </a:ext>
            </a:extLst>
          </p:cNvPr>
          <p:cNvSpPr/>
          <p:nvPr/>
        </p:nvSpPr>
        <p:spPr>
          <a:xfrm rot="-10800000">
            <a:off x="15327678" y="750260"/>
            <a:ext cx="2313935" cy="715216"/>
          </a:xfrm>
          <a:custGeom>
            <a:avLst/>
            <a:gdLst/>
            <a:ahLst/>
            <a:cxnLst/>
            <a:rect l="l" t="t" r="r" b="b"/>
            <a:pathLst>
              <a:path w="2313935" h="715216">
                <a:moveTo>
                  <a:pt x="0" y="0"/>
                </a:moveTo>
                <a:lnTo>
                  <a:pt x="2313936" y="0"/>
                </a:lnTo>
                <a:lnTo>
                  <a:pt x="2313936" y="715216"/>
                </a:lnTo>
                <a:lnTo>
                  <a:pt x="0" y="7152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grpSp>
        <p:nvGrpSpPr>
          <p:cNvPr id="6" name="Gruppieren 5">
            <a:extLst>
              <a:ext uri="{FF2B5EF4-FFF2-40B4-BE49-F238E27FC236}">
                <a16:creationId xmlns:a16="http://schemas.microsoft.com/office/drawing/2014/main" id="{C4C024EA-E84F-174F-B635-F086FD6C91F1}"/>
              </a:ext>
            </a:extLst>
          </p:cNvPr>
          <p:cNvGrpSpPr/>
          <p:nvPr/>
        </p:nvGrpSpPr>
        <p:grpSpPr>
          <a:xfrm>
            <a:off x="6139766" y="9557093"/>
            <a:ext cx="6096000" cy="533400"/>
            <a:chOff x="6629400" y="8953500"/>
            <a:chExt cx="6096000" cy="533400"/>
          </a:xfrm>
        </p:grpSpPr>
        <p:sp>
          <p:nvSpPr>
            <p:cNvPr id="12" name="TextBox 3">
              <a:extLst>
                <a:ext uri="{FF2B5EF4-FFF2-40B4-BE49-F238E27FC236}">
                  <a16:creationId xmlns:a16="http://schemas.microsoft.com/office/drawing/2014/main" id="{E073F643-722F-A405-A3EB-9231531A1E44}"/>
                </a:ext>
              </a:extLst>
            </p:cNvPr>
            <p:cNvSpPr txBox="1"/>
            <p:nvPr/>
          </p:nvSpPr>
          <p:spPr>
            <a:xfrm>
              <a:off x="7000397" y="8953500"/>
              <a:ext cx="5725003" cy="500971"/>
            </a:xfrm>
            <a:prstGeom prst="rect">
              <a:avLst/>
            </a:prstGeom>
          </p:spPr>
          <p:txBody>
            <a:bodyPr wrap="square" lIns="0" tIns="0" rIns="0" bIns="0" rtlCol="0" anchor="t">
              <a:spAutoFit/>
            </a:bodyPr>
            <a:lstStyle/>
            <a:p>
              <a:pPr algn="ctr">
                <a:lnSpc>
                  <a:spcPts val="4457"/>
                </a:lnSpc>
              </a:pPr>
              <a:r>
                <a:rPr lang="en-US" sz="3184" dirty="0">
                  <a:solidFill>
                    <a:srgbClr val="FFFFFF"/>
                  </a:solidFill>
                  <a:latin typeface="Block Berthold" panose="02000506030000020004" pitchFamily="2" charset="0"/>
                  <a:ea typeface="Berthold Block"/>
                  <a:cs typeface="Berthold Block"/>
                  <a:sym typeface="Berthold Block"/>
                </a:rPr>
                <a:t>FUTURE FOUNDERS INITIATIVE</a:t>
              </a:r>
            </a:p>
          </p:txBody>
        </p:sp>
        <p:sp>
          <p:nvSpPr>
            <p:cNvPr id="16" name="Freeform 4">
              <a:extLst>
                <a:ext uri="{FF2B5EF4-FFF2-40B4-BE49-F238E27FC236}">
                  <a16:creationId xmlns:a16="http://schemas.microsoft.com/office/drawing/2014/main" id="{35E23317-D967-039B-02FD-15659DB00206}"/>
                </a:ext>
              </a:extLst>
            </p:cNvPr>
            <p:cNvSpPr/>
            <p:nvPr/>
          </p:nvSpPr>
          <p:spPr>
            <a:xfrm>
              <a:off x="6629400" y="9023097"/>
              <a:ext cx="463803" cy="463803"/>
            </a:xfrm>
            <a:custGeom>
              <a:avLst/>
              <a:gdLst/>
              <a:ahLst/>
              <a:cxnLst/>
              <a:rect l="l" t="t" r="r" b="b"/>
              <a:pathLst>
                <a:path w="528284" h="528284">
                  <a:moveTo>
                    <a:pt x="0" y="0"/>
                  </a:moveTo>
                  <a:lnTo>
                    <a:pt x="528284" y="0"/>
                  </a:lnTo>
                  <a:lnTo>
                    <a:pt x="528284" y="528284"/>
                  </a:lnTo>
                  <a:lnTo>
                    <a:pt x="0" y="528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dirty="0"/>
            </a:p>
          </p:txBody>
        </p:sp>
      </p:grpSp>
      <p:sp>
        <p:nvSpPr>
          <p:cNvPr id="3" name="Google Shape;224;p6">
            <a:extLst>
              <a:ext uri="{FF2B5EF4-FFF2-40B4-BE49-F238E27FC236}">
                <a16:creationId xmlns:a16="http://schemas.microsoft.com/office/drawing/2014/main" id="{668EAFB1-0894-AE5D-D796-2F5338F252DB}"/>
              </a:ext>
            </a:extLst>
          </p:cNvPr>
          <p:cNvSpPr txBox="1"/>
          <p:nvPr/>
        </p:nvSpPr>
        <p:spPr>
          <a:xfrm>
            <a:off x="3294800" y="390985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10:00</a:t>
            </a:r>
            <a:endParaRPr sz="2700" dirty="0"/>
          </a:p>
        </p:txBody>
      </p:sp>
      <p:sp>
        <p:nvSpPr>
          <p:cNvPr id="4" name="Google Shape;225;p6">
            <a:extLst>
              <a:ext uri="{FF2B5EF4-FFF2-40B4-BE49-F238E27FC236}">
                <a16:creationId xmlns:a16="http://schemas.microsoft.com/office/drawing/2014/main" id="{295C79DD-0638-FB4C-E848-1566498C8248}"/>
              </a:ext>
            </a:extLst>
          </p:cNvPr>
          <p:cNvSpPr txBox="1"/>
          <p:nvPr/>
        </p:nvSpPr>
        <p:spPr>
          <a:xfrm>
            <a:off x="3318963" y="5459270"/>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11:00</a:t>
            </a:r>
            <a:endParaRPr sz="2700" dirty="0"/>
          </a:p>
        </p:txBody>
      </p:sp>
      <p:sp>
        <p:nvSpPr>
          <p:cNvPr id="5" name="Google Shape;226;p6">
            <a:extLst>
              <a:ext uri="{FF2B5EF4-FFF2-40B4-BE49-F238E27FC236}">
                <a16:creationId xmlns:a16="http://schemas.microsoft.com/office/drawing/2014/main" id="{FDD68038-5B76-74E9-2FF7-4C1B8D2668D8}"/>
              </a:ext>
            </a:extLst>
          </p:cNvPr>
          <p:cNvSpPr txBox="1"/>
          <p:nvPr/>
        </p:nvSpPr>
        <p:spPr>
          <a:xfrm>
            <a:off x="3238970" y="3105298"/>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09:30</a:t>
            </a:r>
            <a:endParaRPr sz="2700" dirty="0"/>
          </a:p>
        </p:txBody>
      </p:sp>
      <p:grpSp>
        <p:nvGrpSpPr>
          <p:cNvPr id="17" name="Google Shape;227;p6">
            <a:extLst>
              <a:ext uri="{FF2B5EF4-FFF2-40B4-BE49-F238E27FC236}">
                <a16:creationId xmlns:a16="http://schemas.microsoft.com/office/drawing/2014/main" id="{F50A1C94-22E9-B4FB-62FF-6A829A292B5E}"/>
              </a:ext>
            </a:extLst>
          </p:cNvPr>
          <p:cNvGrpSpPr/>
          <p:nvPr/>
        </p:nvGrpSpPr>
        <p:grpSpPr>
          <a:xfrm>
            <a:off x="4368526" y="3831180"/>
            <a:ext cx="4255289" cy="565944"/>
            <a:chOff x="-21967" y="12021"/>
            <a:chExt cx="2573582" cy="272475"/>
          </a:xfrm>
        </p:grpSpPr>
        <p:sp>
          <p:nvSpPr>
            <p:cNvPr id="18" name="Google Shape;228;p6">
              <a:extLst>
                <a:ext uri="{FF2B5EF4-FFF2-40B4-BE49-F238E27FC236}">
                  <a16:creationId xmlns:a16="http://schemas.microsoft.com/office/drawing/2014/main" id="{6EEC852E-C8EE-7722-25E5-D25A528887F4}"/>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1" name="Google Shape;229;p6">
              <a:extLst>
                <a:ext uri="{FF2B5EF4-FFF2-40B4-BE49-F238E27FC236}">
                  <a16:creationId xmlns:a16="http://schemas.microsoft.com/office/drawing/2014/main" id="{1ACB2EF0-782B-ACAE-15B3-3859FD1DEB66}"/>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22" name="Google Shape;230;p6">
            <a:extLst>
              <a:ext uri="{FF2B5EF4-FFF2-40B4-BE49-F238E27FC236}">
                <a16:creationId xmlns:a16="http://schemas.microsoft.com/office/drawing/2014/main" id="{7EC74406-1142-CF4C-9C8B-4C5681D8DB1F}"/>
              </a:ext>
            </a:extLst>
          </p:cNvPr>
          <p:cNvGrpSpPr/>
          <p:nvPr/>
        </p:nvGrpSpPr>
        <p:grpSpPr>
          <a:xfrm>
            <a:off x="4362532" y="5383778"/>
            <a:ext cx="4218968" cy="565944"/>
            <a:chOff x="0" y="0"/>
            <a:chExt cx="2551615" cy="272475"/>
          </a:xfrm>
        </p:grpSpPr>
        <p:sp>
          <p:nvSpPr>
            <p:cNvPr id="23" name="Google Shape;231;p6">
              <a:extLst>
                <a:ext uri="{FF2B5EF4-FFF2-40B4-BE49-F238E27FC236}">
                  <a16:creationId xmlns:a16="http://schemas.microsoft.com/office/drawing/2014/main" id="{711A75AD-E9E6-6756-8BF9-8BE7E86129AD}"/>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24" name="Google Shape;232;p6">
              <a:extLst>
                <a:ext uri="{FF2B5EF4-FFF2-40B4-BE49-F238E27FC236}">
                  <a16:creationId xmlns:a16="http://schemas.microsoft.com/office/drawing/2014/main" id="{61B5B48B-6592-223D-3627-3D84B7D316AA}"/>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Probleme definieren</a:t>
              </a:r>
              <a:endParaRPr b="1" dirty="0">
                <a:solidFill>
                  <a:schemeClr val="dk1"/>
                </a:solidFill>
                <a:latin typeface="Arial"/>
                <a:ea typeface="Arial"/>
                <a:cs typeface="Arial"/>
                <a:sym typeface="Arial"/>
              </a:endParaRPr>
            </a:p>
          </p:txBody>
        </p:sp>
      </p:grpSp>
      <p:sp>
        <p:nvSpPr>
          <p:cNvPr id="25" name="Google Shape;237;p6">
            <a:extLst>
              <a:ext uri="{FF2B5EF4-FFF2-40B4-BE49-F238E27FC236}">
                <a16:creationId xmlns:a16="http://schemas.microsoft.com/office/drawing/2014/main" id="{64777397-A7D8-DC99-282A-834CFD40E607}"/>
              </a:ext>
            </a:extLst>
          </p:cNvPr>
          <p:cNvSpPr txBox="1"/>
          <p:nvPr/>
        </p:nvSpPr>
        <p:spPr>
          <a:xfrm>
            <a:off x="4634061" y="3945261"/>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Keynote</a:t>
            </a:r>
            <a:endParaRPr sz="2700" dirty="0"/>
          </a:p>
        </p:txBody>
      </p:sp>
      <p:sp>
        <p:nvSpPr>
          <p:cNvPr id="26" name="Google Shape;239;p6">
            <a:extLst>
              <a:ext uri="{FF2B5EF4-FFF2-40B4-BE49-F238E27FC236}">
                <a16:creationId xmlns:a16="http://schemas.microsoft.com/office/drawing/2014/main" id="{EAB15C55-9CFC-F838-7471-BC2583189BA2}"/>
              </a:ext>
            </a:extLst>
          </p:cNvPr>
          <p:cNvSpPr txBox="1"/>
          <p:nvPr/>
        </p:nvSpPr>
        <p:spPr>
          <a:xfrm>
            <a:off x="3294567" y="7076723"/>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13:00</a:t>
            </a:r>
            <a:endParaRPr sz="2700" dirty="0"/>
          </a:p>
        </p:txBody>
      </p:sp>
      <p:sp>
        <p:nvSpPr>
          <p:cNvPr id="27" name="Google Shape;241;p6">
            <a:extLst>
              <a:ext uri="{FF2B5EF4-FFF2-40B4-BE49-F238E27FC236}">
                <a16:creationId xmlns:a16="http://schemas.microsoft.com/office/drawing/2014/main" id="{B86DF606-3A27-2860-776F-FAD2BE2E88D4}"/>
              </a:ext>
            </a:extLst>
          </p:cNvPr>
          <p:cNvSpPr txBox="1"/>
          <p:nvPr/>
        </p:nvSpPr>
        <p:spPr>
          <a:xfrm>
            <a:off x="3294567" y="6259550"/>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12:00</a:t>
            </a:r>
            <a:endParaRPr sz="2700" dirty="0"/>
          </a:p>
        </p:txBody>
      </p:sp>
      <p:grpSp>
        <p:nvGrpSpPr>
          <p:cNvPr id="28" name="Google Shape;245;p6">
            <a:extLst>
              <a:ext uri="{FF2B5EF4-FFF2-40B4-BE49-F238E27FC236}">
                <a16:creationId xmlns:a16="http://schemas.microsoft.com/office/drawing/2014/main" id="{3259BD9E-08BD-A1B7-6744-F935FCF4B44C}"/>
              </a:ext>
            </a:extLst>
          </p:cNvPr>
          <p:cNvGrpSpPr/>
          <p:nvPr/>
        </p:nvGrpSpPr>
        <p:grpSpPr>
          <a:xfrm>
            <a:off x="4362532" y="6215661"/>
            <a:ext cx="4218743" cy="560631"/>
            <a:chOff x="0" y="0"/>
            <a:chExt cx="2575545" cy="272475"/>
          </a:xfrm>
        </p:grpSpPr>
        <p:sp>
          <p:nvSpPr>
            <p:cNvPr id="29" name="Google Shape;246;p6">
              <a:extLst>
                <a:ext uri="{FF2B5EF4-FFF2-40B4-BE49-F238E27FC236}">
                  <a16:creationId xmlns:a16="http://schemas.microsoft.com/office/drawing/2014/main" id="{A4AAD76B-2513-1109-0E62-56CBA81ED119}"/>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0" name="Google Shape;247;p6">
              <a:extLst>
                <a:ext uri="{FF2B5EF4-FFF2-40B4-BE49-F238E27FC236}">
                  <a16:creationId xmlns:a16="http://schemas.microsoft.com/office/drawing/2014/main" id="{86B5D677-8822-D3D9-361D-E6BB4A9726E6}"/>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Mittagsessen</a:t>
              </a:r>
              <a:endParaRPr b="1" dirty="0">
                <a:solidFill>
                  <a:schemeClr val="dk1"/>
                </a:solidFill>
                <a:latin typeface="Arial"/>
                <a:ea typeface="Arial"/>
                <a:cs typeface="Arial"/>
                <a:sym typeface="Arial"/>
              </a:endParaRPr>
            </a:p>
          </p:txBody>
        </p:sp>
      </p:grpSp>
      <p:sp>
        <p:nvSpPr>
          <p:cNvPr id="31" name="Google Shape;256;p6">
            <a:extLst>
              <a:ext uri="{FF2B5EF4-FFF2-40B4-BE49-F238E27FC236}">
                <a16:creationId xmlns:a16="http://schemas.microsoft.com/office/drawing/2014/main" id="{59675CEF-929A-8426-A3E1-2B38B5B7199C}"/>
              </a:ext>
            </a:extLst>
          </p:cNvPr>
          <p:cNvSpPr txBox="1"/>
          <p:nvPr/>
        </p:nvSpPr>
        <p:spPr>
          <a:xfrm>
            <a:off x="3287556" y="4658996"/>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10:30</a:t>
            </a:r>
            <a:endParaRPr sz="2700" dirty="0"/>
          </a:p>
        </p:txBody>
      </p:sp>
      <p:grpSp>
        <p:nvGrpSpPr>
          <p:cNvPr id="32" name="Google Shape;258;p6">
            <a:extLst>
              <a:ext uri="{FF2B5EF4-FFF2-40B4-BE49-F238E27FC236}">
                <a16:creationId xmlns:a16="http://schemas.microsoft.com/office/drawing/2014/main" id="{C4077EA8-41D7-579F-8AAB-C6AAA47E32C5}"/>
              </a:ext>
            </a:extLst>
          </p:cNvPr>
          <p:cNvGrpSpPr/>
          <p:nvPr/>
        </p:nvGrpSpPr>
        <p:grpSpPr>
          <a:xfrm>
            <a:off x="4362532" y="4603329"/>
            <a:ext cx="4218968" cy="565944"/>
            <a:chOff x="0" y="0"/>
            <a:chExt cx="2551615" cy="272475"/>
          </a:xfrm>
        </p:grpSpPr>
        <p:sp>
          <p:nvSpPr>
            <p:cNvPr id="33" name="Google Shape;259;p6">
              <a:extLst>
                <a:ext uri="{FF2B5EF4-FFF2-40B4-BE49-F238E27FC236}">
                  <a16:creationId xmlns:a16="http://schemas.microsoft.com/office/drawing/2014/main" id="{CDD071E7-5D5C-16E4-29A4-68B7BA23C3DE}"/>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4" name="Google Shape;260;p6">
              <a:extLst>
                <a:ext uri="{FF2B5EF4-FFF2-40B4-BE49-F238E27FC236}">
                  <a16:creationId xmlns:a16="http://schemas.microsoft.com/office/drawing/2014/main" id="{054ED4B0-05AA-2709-3D8A-EEE976144457}"/>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Einführung</a:t>
              </a:r>
              <a:endParaRPr b="1" dirty="0">
                <a:solidFill>
                  <a:schemeClr val="dk1"/>
                </a:solidFill>
                <a:latin typeface="Arial"/>
                <a:ea typeface="Arial"/>
                <a:cs typeface="Arial"/>
                <a:sym typeface="Arial"/>
              </a:endParaRPr>
            </a:p>
          </p:txBody>
        </p:sp>
      </p:grpSp>
      <p:sp>
        <p:nvSpPr>
          <p:cNvPr id="35" name="Google Shape;266;p6">
            <a:extLst>
              <a:ext uri="{FF2B5EF4-FFF2-40B4-BE49-F238E27FC236}">
                <a16:creationId xmlns:a16="http://schemas.microsoft.com/office/drawing/2014/main" id="{2853CEFB-DE1A-12CE-6A11-26BA2A8EA078}"/>
              </a:ext>
            </a:extLst>
          </p:cNvPr>
          <p:cNvSpPr txBox="1"/>
          <p:nvPr/>
        </p:nvSpPr>
        <p:spPr>
          <a:xfrm>
            <a:off x="3326184" y="2300702"/>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09:15</a:t>
            </a:r>
            <a:endParaRPr sz="2700" dirty="0"/>
          </a:p>
        </p:txBody>
      </p:sp>
      <p:grpSp>
        <p:nvGrpSpPr>
          <p:cNvPr id="36" name="Google Shape;267;p6">
            <a:extLst>
              <a:ext uri="{FF2B5EF4-FFF2-40B4-BE49-F238E27FC236}">
                <a16:creationId xmlns:a16="http://schemas.microsoft.com/office/drawing/2014/main" id="{D77A1C5D-341A-670C-3645-F15A606EE9DB}"/>
              </a:ext>
            </a:extLst>
          </p:cNvPr>
          <p:cNvGrpSpPr/>
          <p:nvPr/>
        </p:nvGrpSpPr>
        <p:grpSpPr>
          <a:xfrm>
            <a:off x="4369775" y="2243796"/>
            <a:ext cx="4218968" cy="565944"/>
            <a:chOff x="0" y="0"/>
            <a:chExt cx="2551615" cy="272475"/>
          </a:xfrm>
        </p:grpSpPr>
        <p:sp>
          <p:nvSpPr>
            <p:cNvPr id="37" name="Google Shape;268;p6">
              <a:extLst>
                <a:ext uri="{FF2B5EF4-FFF2-40B4-BE49-F238E27FC236}">
                  <a16:creationId xmlns:a16="http://schemas.microsoft.com/office/drawing/2014/main" id="{DDA211BA-9D90-F2C5-1BB4-BF6C2187B6BB}"/>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38" name="Google Shape;269;p6">
              <a:extLst>
                <a:ext uri="{FF2B5EF4-FFF2-40B4-BE49-F238E27FC236}">
                  <a16:creationId xmlns:a16="http://schemas.microsoft.com/office/drawing/2014/main" id="{8AA614A5-A657-FD38-1C8F-67E5F9ABBD2E}"/>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39" name="Google Shape;270;p6">
            <a:extLst>
              <a:ext uri="{FF2B5EF4-FFF2-40B4-BE49-F238E27FC236}">
                <a16:creationId xmlns:a16="http://schemas.microsoft.com/office/drawing/2014/main" id="{1CC389A8-C4B7-D45A-BCEC-568EE4D4912F}"/>
              </a:ext>
            </a:extLst>
          </p:cNvPr>
          <p:cNvSpPr txBox="1"/>
          <p:nvPr/>
        </p:nvSpPr>
        <p:spPr>
          <a:xfrm>
            <a:off x="4544078" y="2336108"/>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latin typeface="DM Sans"/>
                <a:ea typeface="DM Sans"/>
                <a:cs typeface="DM Sans"/>
                <a:sym typeface="DM Sans"/>
              </a:rPr>
              <a:t>Intro</a:t>
            </a:r>
            <a:endParaRPr b="1" dirty="0">
              <a:solidFill>
                <a:srgbClr val="000000"/>
              </a:solidFill>
              <a:latin typeface="DM Sans"/>
              <a:ea typeface="DM Sans"/>
              <a:cs typeface="DM Sans"/>
              <a:sym typeface="DM Sans"/>
            </a:endParaRPr>
          </a:p>
        </p:txBody>
      </p:sp>
      <p:grpSp>
        <p:nvGrpSpPr>
          <p:cNvPr id="40" name="Google Shape;277;p6">
            <a:extLst>
              <a:ext uri="{FF2B5EF4-FFF2-40B4-BE49-F238E27FC236}">
                <a16:creationId xmlns:a16="http://schemas.microsoft.com/office/drawing/2014/main" id="{159B6A36-2509-402E-4478-E46113D7BD0A}"/>
              </a:ext>
            </a:extLst>
          </p:cNvPr>
          <p:cNvGrpSpPr/>
          <p:nvPr/>
        </p:nvGrpSpPr>
        <p:grpSpPr>
          <a:xfrm>
            <a:off x="4358743" y="7030542"/>
            <a:ext cx="4255100" cy="565944"/>
            <a:chOff x="-21967" y="12021"/>
            <a:chExt cx="2573467" cy="272475"/>
          </a:xfrm>
        </p:grpSpPr>
        <p:sp>
          <p:nvSpPr>
            <p:cNvPr id="41" name="Google Shape;278;p6">
              <a:extLst>
                <a:ext uri="{FF2B5EF4-FFF2-40B4-BE49-F238E27FC236}">
                  <a16:creationId xmlns:a16="http://schemas.microsoft.com/office/drawing/2014/main" id="{0A506C3D-E8A6-155B-B53C-C73A7BC4C23F}"/>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2" name="Google Shape;279;p6">
              <a:extLst>
                <a:ext uri="{FF2B5EF4-FFF2-40B4-BE49-F238E27FC236}">
                  <a16:creationId xmlns:a16="http://schemas.microsoft.com/office/drawing/2014/main" id="{F7183B19-DA66-3E6C-C6CA-43A78E298B73}"/>
                </a:ext>
              </a:extLst>
            </p:cNvPr>
            <p:cNvSpPr txBox="1"/>
            <p:nvPr/>
          </p:nvSpPr>
          <p:spPr>
            <a:xfrm>
              <a:off x="0" y="38100"/>
              <a:ext cx="2551500" cy="234300"/>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Ideenfindung</a:t>
              </a:r>
              <a:endParaRPr b="1" dirty="0">
                <a:solidFill>
                  <a:schemeClr val="dk1"/>
                </a:solidFill>
                <a:latin typeface="Arial"/>
                <a:ea typeface="Arial"/>
                <a:cs typeface="Arial"/>
                <a:sym typeface="Arial"/>
              </a:endParaRPr>
            </a:p>
          </p:txBody>
        </p:sp>
      </p:grpSp>
      <p:grpSp>
        <p:nvGrpSpPr>
          <p:cNvPr id="43" name="Google Shape;227;p6">
            <a:extLst>
              <a:ext uri="{FF2B5EF4-FFF2-40B4-BE49-F238E27FC236}">
                <a16:creationId xmlns:a16="http://schemas.microsoft.com/office/drawing/2014/main" id="{B1021F7B-8070-E220-555B-5A39C2B63945}"/>
              </a:ext>
            </a:extLst>
          </p:cNvPr>
          <p:cNvGrpSpPr/>
          <p:nvPr/>
        </p:nvGrpSpPr>
        <p:grpSpPr>
          <a:xfrm>
            <a:off x="4365986" y="3052113"/>
            <a:ext cx="4255289" cy="565944"/>
            <a:chOff x="-21967" y="12021"/>
            <a:chExt cx="2573582" cy="272475"/>
          </a:xfrm>
          <a:solidFill>
            <a:srgbClr val="FFECEA"/>
          </a:solidFill>
        </p:grpSpPr>
        <p:sp>
          <p:nvSpPr>
            <p:cNvPr id="44" name="Google Shape;229;p6">
              <a:extLst>
                <a:ext uri="{FF2B5EF4-FFF2-40B4-BE49-F238E27FC236}">
                  <a16:creationId xmlns:a16="http://schemas.microsoft.com/office/drawing/2014/main" id="{DA62AEF3-6DEB-AC52-C52E-18073E8929DE}"/>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45" name="Google Shape;228;p6">
              <a:extLst>
                <a:ext uri="{FF2B5EF4-FFF2-40B4-BE49-F238E27FC236}">
                  <a16:creationId xmlns:a16="http://schemas.microsoft.com/office/drawing/2014/main" id="{A559CD2F-F397-2751-FBEC-D4B76C783F03}"/>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46" name="Google Shape;238;p6">
            <a:extLst>
              <a:ext uri="{FF2B5EF4-FFF2-40B4-BE49-F238E27FC236}">
                <a16:creationId xmlns:a16="http://schemas.microsoft.com/office/drawing/2014/main" id="{F3C27C08-0983-EB6C-D081-0B4EF589C7F9}"/>
              </a:ext>
            </a:extLst>
          </p:cNvPr>
          <p:cNvSpPr txBox="1"/>
          <p:nvPr/>
        </p:nvSpPr>
        <p:spPr>
          <a:xfrm>
            <a:off x="4372163" y="3157748"/>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a:solidFill>
                  <a:srgbClr val="000000"/>
                </a:solidFill>
                <a:latin typeface="DM Sans"/>
                <a:ea typeface="DM Sans"/>
                <a:cs typeface="DM Sans"/>
                <a:sym typeface="DM Sans"/>
              </a:rPr>
              <a:t>Teambuilding</a:t>
            </a:r>
            <a:endParaRPr b="1" dirty="0">
              <a:solidFill>
                <a:srgbClr val="000000"/>
              </a:solidFill>
              <a:latin typeface="DM Sans"/>
              <a:ea typeface="DM Sans"/>
              <a:cs typeface="DM Sans"/>
              <a:sym typeface="DM Sans"/>
            </a:endParaRPr>
          </a:p>
        </p:txBody>
      </p:sp>
      <p:grpSp>
        <p:nvGrpSpPr>
          <p:cNvPr id="47" name="Google Shape;308;p6">
            <a:extLst>
              <a:ext uri="{FF2B5EF4-FFF2-40B4-BE49-F238E27FC236}">
                <a16:creationId xmlns:a16="http://schemas.microsoft.com/office/drawing/2014/main" id="{74F14160-2003-AEC0-7847-5FEE7F207679}"/>
              </a:ext>
            </a:extLst>
          </p:cNvPr>
          <p:cNvGrpSpPr/>
          <p:nvPr/>
        </p:nvGrpSpPr>
        <p:grpSpPr>
          <a:xfrm>
            <a:off x="10454344" y="2236056"/>
            <a:ext cx="4218743" cy="560631"/>
            <a:chOff x="0" y="0"/>
            <a:chExt cx="2513400" cy="272475"/>
          </a:xfrm>
        </p:grpSpPr>
        <p:sp>
          <p:nvSpPr>
            <p:cNvPr id="48" name="Google Shape;309;p6">
              <a:extLst>
                <a:ext uri="{FF2B5EF4-FFF2-40B4-BE49-F238E27FC236}">
                  <a16:creationId xmlns:a16="http://schemas.microsoft.com/office/drawing/2014/main" id="{5867A4A0-D436-1E56-80B6-87D3C438A14D}"/>
                </a:ext>
              </a:extLst>
            </p:cNvPr>
            <p:cNvSpPr/>
            <p:nvPr/>
          </p:nvSpPr>
          <p:spPr>
            <a:xfrm>
              <a:off x="0" y="0"/>
              <a:ext cx="2513305" cy="272475"/>
            </a:xfrm>
            <a:custGeom>
              <a:avLst/>
              <a:gdLst/>
              <a:ahLst/>
              <a:cxnLst/>
              <a:rect l="l" t="t" r="r" b="b"/>
              <a:pathLst>
                <a:path w="2513305" h="272475" extrusionOk="0">
                  <a:moveTo>
                    <a:pt x="39346" y="0"/>
                  </a:moveTo>
                  <a:lnTo>
                    <a:pt x="2473959" y="0"/>
                  </a:lnTo>
                  <a:cubicBezTo>
                    <a:pt x="2495690" y="0"/>
                    <a:pt x="2513305" y="17616"/>
                    <a:pt x="2513305" y="39346"/>
                  </a:cubicBezTo>
                  <a:lnTo>
                    <a:pt x="2513305" y="233130"/>
                  </a:lnTo>
                  <a:cubicBezTo>
                    <a:pt x="2513305" y="254860"/>
                    <a:pt x="2495690" y="272475"/>
                    <a:pt x="247395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49" name="Google Shape;310;p6">
              <a:extLst>
                <a:ext uri="{FF2B5EF4-FFF2-40B4-BE49-F238E27FC236}">
                  <a16:creationId xmlns:a16="http://schemas.microsoft.com/office/drawing/2014/main" id="{D5E0B26F-2BBE-A8D2-D6D2-A1AAFFD7F755}"/>
                </a:ext>
              </a:extLst>
            </p:cNvPr>
            <p:cNvSpPr txBox="1"/>
            <p:nvPr/>
          </p:nvSpPr>
          <p:spPr>
            <a:xfrm>
              <a:off x="0" y="38100"/>
              <a:ext cx="2513400" cy="234300"/>
            </a:xfrm>
            <a:prstGeom prst="rect">
              <a:avLst/>
            </a:prstGeom>
            <a:noFill/>
            <a:ln>
              <a:noFill/>
            </a:ln>
          </p:spPr>
          <p:txBody>
            <a:bodyPr spcFirstLastPara="1" wrap="square" lIns="65813" tIns="65813" rIns="65813" bIns="65813" anchor="ctr" anchorCtr="0">
              <a:noAutofit/>
            </a:bodyPr>
            <a:lstStyle/>
            <a:p>
              <a:pPr>
                <a:lnSpc>
                  <a:spcPct val="114333"/>
                </a:lnSpc>
              </a:pPr>
              <a:endParaRPr>
                <a:solidFill>
                  <a:schemeClr val="dk1"/>
                </a:solidFill>
                <a:latin typeface="Arial"/>
                <a:ea typeface="Arial"/>
                <a:cs typeface="Arial"/>
                <a:sym typeface="Arial"/>
              </a:endParaRPr>
            </a:p>
          </p:txBody>
        </p:sp>
      </p:grpSp>
      <p:sp>
        <p:nvSpPr>
          <p:cNvPr id="50" name="Google Shape;311;p6">
            <a:extLst>
              <a:ext uri="{FF2B5EF4-FFF2-40B4-BE49-F238E27FC236}">
                <a16:creationId xmlns:a16="http://schemas.microsoft.com/office/drawing/2014/main" id="{CA97ADE5-28D7-2BD0-13B8-12BC7A348A02}"/>
              </a:ext>
            </a:extLst>
          </p:cNvPr>
          <p:cNvSpPr txBox="1"/>
          <p:nvPr/>
        </p:nvSpPr>
        <p:spPr>
          <a:xfrm>
            <a:off x="10549119" y="2307290"/>
            <a:ext cx="4029300" cy="354584"/>
          </a:xfrm>
          <a:prstGeom prst="rect">
            <a:avLst/>
          </a:prstGeom>
          <a:noFill/>
          <a:ln>
            <a:noFill/>
          </a:ln>
        </p:spPr>
        <p:txBody>
          <a:bodyPr spcFirstLastPara="1" wrap="square" lIns="0" tIns="0" rIns="0" bIns="0" anchor="t" anchorCtr="0">
            <a:spAutoFit/>
          </a:bodyPr>
          <a:lstStyle/>
          <a:p>
            <a:pPr algn="ctr">
              <a:lnSpc>
                <a:spcPct val="128250"/>
              </a:lnSpc>
            </a:pPr>
            <a:r>
              <a:rPr lang="de-DE" b="1" dirty="0" err="1">
                <a:latin typeface="Arial" panose="020B0604020202020204" pitchFamily="34" charset="0"/>
                <a:cs typeface="Arial" panose="020B0604020202020204" pitchFamily="34" charset="0"/>
              </a:rPr>
              <a:t>Prototyping</a:t>
            </a:r>
            <a:endParaRPr b="1" dirty="0">
              <a:latin typeface="Arial" panose="020B0604020202020204" pitchFamily="34" charset="0"/>
              <a:cs typeface="Arial" panose="020B0604020202020204" pitchFamily="34" charset="0"/>
            </a:endParaRPr>
          </a:p>
        </p:txBody>
      </p:sp>
      <p:sp>
        <p:nvSpPr>
          <p:cNvPr id="51" name="Google Shape;314;p6">
            <a:extLst>
              <a:ext uri="{FF2B5EF4-FFF2-40B4-BE49-F238E27FC236}">
                <a16:creationId xmlns:a16="http://schemas.microsoft.com/office/drawing/2014/main" id="{2C0BC26E-5F11-3F47-E38F-AACDCA2985DE}"/>
              </a:ext>
            </a:extLst>
          </p:cNvPr>
          <p:cNvSpPr txBox="1"/>
          <p:nvPr/>
        </p:nvSpPr>
        <p:spPr>
          <a:xfrm>
            <a:off x="9334346" y="2300840"/>
            <a:ext cx="938700" cy="399853"/>
          </a:xfrm>
          <a:prstGeom prst="rect">
            <a:avLst/>
          </a:prstGeom>
          <a:noFill/>
          <a:ln>
            <a:noFill/>
          </a:ln>
        </p:spPr>
        <p:txBody>
          <a:bodyPr spcFirstLastPara="1" wrap="square" lIns="0" tIns="0" rIns="0" bIns="0" anchor="t" anchorCtr="0">
            <a:spAutoFit/>
          </a:bodyPr>
          <a:lstStyle/>
          <a:p>
            <a:pPr algn="ctr">
              <a:lnSpc>
                <a:spcPct val="140016"/>
              </a:lnSpc>
            </a:pPr>
            <a:r>
              <a:rPr lang="en-US" sz="1856" b="1" dirty="0">
                <a:solidFill>
                  <a:srgbClr val="FFFFFF"/>
                </a:solidFill>
                <a:latin typeface="DM Sans"/>
                <a:ea typeface="DM Sans"/>
                <a:cs typeface="DM Sans"/>
                <a:sym typeface="DM Sans"/>
              </a:rPr>
              <a:t>14:20</a:t>
            </a:r>
            <a:endParaRPr sz="2700" dirty="0"/>
          </a:p>
        </p:txBody>
      </p:sp>
      <p:sp>
        <p:nvSpPr>
          <p:cNvPr id="52" name="Abgerundetes Rechteck 51">
            <a:extLst>
              <a:ext uri="{FF2B5EF4-FFF2-40B4-BE49-F238E27FC236}">
                <a16:creationId xmlns:a16="http://schemas.microsoft.com/office/drawing/2014/main" id="{A3FB5172-B5C0-4507-B06F-F02985D4EF64}"/>
              </a:ext>
            </a:extLst>
          </p:cNvPr>
          <p:cNvSpPr/>
          <p:nvPr/>
        </p:nvSpPr>
        <p:spPr>
          <a:xfrm>
            <a:off x="7010400" y="392843"/>
            <a:ext cx="4218584" cy="1030905"/>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2700" dirty="0"/>
          </a:p>
        </p:txBody>
      </p:sp>
      <p:sp>
        <p:nvSpPr>
          <p:cNvPr id="53" name="Google Shape;757;p27">
            <a:extLst>
              <a:ext uri="{FF2B5EF4-FFF2-40B4-BE49-F238E27FC236}">
                <a16:creationId xmlns:a16="http://schemas.microsoft.com/office/drawing/2014/main" id="{7AD85778-824E-2C47-A862-C13369A2AA19}"/>
              </a:ext>
            </a:extLst>
          </p:cNvPr>
          <p:cNvSpPr txBox="1"/>
          <p:nvPr/>
        </p:nvSpPr>
        <p:spPr>
          <a:xfrm>
            <a:off x="5336814" y="862370"/>
            <a:ext cx="7621950" cy="477375"/>
          </a:xfrm>
          <a:prstGeom prst="rect">
            <a:avLst/>
          </a:prstGeom>
          <a:noFill/>
          <a:ln>
            <a:noFill/>
          </a:ln>
        </p:spPr>
        <p:txBody>
          <a:bodyPr spcFirstLastPara="1" wrap="square" lIns="0" tIns="0" rIns="0" bIns="0" anchor="t" anchorCtr="0">
            <a:spAutoFit/>
          </a:bodyPr>
          <a:lstStyle/>
          <a:p>
            <a:pPr algn="ctr">
              <a:lnSpc>
                <a:spcPct val="46772"/>
              </a:lnSpc>
            </a:pPr>
            <a:r>
              <a:rPr lang="en-US" sz="6600" b="1" dirty="0" err="1">
                <a:solidFill>
                  <a:srgbClr val="E67F6B"/>
                </a:solidFill>
                <a:latin typeface="Montserrat Black"/>
                <a:ea typeface="Montserrat Black"/>
                <a:cs typeface="Montserrat Black"/>
                <a:sym typeface="Montserrat Black"/>
              </a:rPr>
              <a:t>Zeitplan</a:t>
            </a:r>
            <a:endParaRPr sz="2700" dirty="0"/>
          </a:p>
        </p:txBody>
      </p:sp>
      <p:sp>
        <p:nvSpPr>
          <p:cNvPr id="54" name="Google Shape;224;p6">
            <a:extLst>
              <a:ext uri="{FF2B5EF4-FFF2-40B4-BE49-F238E27FC236}">
                <a16:creationId xmlns:a16="http://schemas.microsoft.com/office/drawing/2014/main" id="{8643E30A-D54C-029D-DD97-C7356A8F8EDB}"/>
              </a:ext>
            </a:extLst>
          </p:cNvPr>
          <p:cNvSpPr txBox="1"/>
          <p:nvPr/>
        </p:nvSpPr>
        <p:spPr>
          <a:xfrm>
            <a:off x="9390176" y="4690304"/>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18:00</a:t>
            </a:r>
            <a:endParaRPr sz="2700" dirty="0"/>
          </a:p>
        </p:txBody>
      </p:sp>
      <p:sp>
        <p:nvSpPr>
          <p:cNvPr id="55" name="Google Shape;225;p6">
            <a:extLst>
              <a:ext uri="{FF2B5EF4-FFF2-40B4-BE49-F238E27FC236}">
                <a16:creationId xmlns:a16="http://schemas.microsoft.com/office/drawing/2014/main" id="{DF848C2C-DC11-7FC6-DB78-A5547EDF3A7D}"/>
              </a:ext>
            </a:extLst>
          </p:cNvPr>
          <p:cNvSpPr txBox="1"/>
          <p:nvPr/>
        </p:nvSpPr>
        <p:spPr>
          <a:xfrm>
            <a:off x="9414339" y="6239719"/>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sym typeface="DM Sans"/>
              </a:rPr>
              <a:t>19:30</a:t>
            </a:r>
            <a:endParaRPr sz="2700" dirty="0"/>
          </a:p>
        </p:txBody>
      </p:sp>
      <p:sp>
        <p:nvSpPr>
          <p:cNvPr id="56" name="Google Shape;226;p6">
            <a:extLst>
              <a:ext uri="{FF2B5EF4-FFF2-40B4-BE49-F238E27FC236}">
                <a16:creationId xmlns:a16="http://schemas.microsoft.com/office/drawing/2014/main" id="{D107665C-F388-A839-164E-00EF74153C9D}"/>
              </a:ext>
            </a:extLst>
          </p:cNvPr>
          <p:cNvSpPr txBox="1"/>
          <p:nvPr/>
        </p:nvSpPr>
        <p:spPr>
          <a:xfrm>
            <a:off x="9334346" y="3885746"/>
            <a:ext cx="85230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17:20</a:t>
            </a:r>
            <a:endParaRPr sz="2700" dirty="0"/>
          </a:p>
        </p:txBody>
      </p:sp>
      <p:grpSp>
        <p:nvGrpSpPr>
          <p:cNvPr id="57" name="Google Shape;227;p6">
            <a:extLst>
              <a:ext uri="{FF2B5EF4-FFF2-40B4-BE49-F238E27FC236}">
                <a16:creationId xmlns:a16="http://schemas.microsoft.com/office/drawing/2014/main" id="{5A5A25F0-295C-BDA8-8FED-E450768DBA79}"/>
              </a:ext>
            </a:extLst>
          </p:cNvPr>
          <p:cNvGrpSpPr/>
          <p:nvPr/>
        </p:nvGrpSpPr>
        <p:grpSpPr>
          <a:xfrm>
            <a:off x="10463902" y="4611629"/>
            <a:ext cx="4255289" cy="565944"/>
            <a:chOff x="-21967" y="12021"/>
            <a:chExt cx="2573582" cy="272475"/>
          </a:xfrm>
        </p:grpSpPr>
        <p:sp>
          <p:nvSpPr>
            <p:cNvPr id="58" name="Google Shape;228;p6">
              <a:extLst>
                <a:ext uri="{FF2B5EF4-FFF2-40B4-BE49-F238E27FC236}">
                  <a16:creationId xmlns:a16="http://schemas.microsoft.com/office/drawing/2014/main" id="{2FA3D67F-136C-1906-53F5-CF5E34FE5877}"/>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59" name="Google Shape;229;p6">
              <a:extLst>
                <a:ext uri="{FF2B5EF4-FFF2-40B4-BE49-F238E27FC236}">
                  <a16:creationId xmlns:a16="http://schemas.microsoft.com/office/drawing/2014/main" id="{E23F3AAD-6B55-6CAF-8D88-FE78245DC953}"/>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grpSp>
        <p:nvGrpSpPr>
          <p:cNvPr id="60" name="Google Shape;230;p6">
            <a:extLst>
              <a:ext uri="{FF2B5EF4-FFF2-40B4-BE49-F238E27FC236}">
                <a16:creationId xmlns:a16="http://schemas.microsoft.com/office/drawing/2014/main" id="{3B48E100-99EA-4782-6C50-DBCDFA03E46B}"/>
              </a:ext>
            </a:extLst>
          </p:cNvPr>
          <p:cNvGrpSpPr/>
          <p:nvPr/>
        </p:nvGrpSpPr>
        <p:grpSpPr>
          <a:xfrm>
            <a:off x="10457908" y="6164226"/>
            <a:ext cx="4218968" cy="565944"/>
            <a:chOff x="0" y="0"/>
            <a:chExt cx="2551615" cy="272475"/>
          </a:xfrm>
          <a:solidFill>
            <a:srgbClr val="FFD966"/>
          </a:solidFill>
        </p:grpSpPr>
        <p:sp>
          <p:nvSpPr>
            <p:cNvPr id="61" name="Google Shape;231;p6">
              <a:extLst>
                <a:ext uri="{FF2B5EF4-FFF2-40B4-BE49-F238E27FC236}">
                  <a16:creationId xmlns:a16="http://schemas.microsoft.com/office/drawing/2014/main" id="{738DF2BB-F364-BCC3-63ED-F2511DF053AD}"/>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2" name="Google Shape;232;p6">
              <a:extLst>
                <a:ext uri="{FF2B5EF4-FFF2-40B4-BE49-F238E27FC236}">
                  <a16:creationId xmlns:a16="http://schemas.microsoft.com/office/drawing/2014/main" id="{43A4D3B5-58ED-8CBF-25F4-790094AF8710}"/>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Siegerehrung</a:t>
              </a:r>
              <a:endParaRPr b="1" dirty="0">
                <a:solidFill>
                  <a:schemeClr val="dk1"/>
                </a:solidFill>
                <a:latin typeface="Arial"/>
                <a:ea typeface="Arial"/>
                <a:cs typeface="Arial"/>
                <a:sym typeface="Arial"/>
              </a:endParaRPr>
            </a:p>
          </p:txBody>
        </p:sp>
      </p:grpSp>
      <p:sp>
        <p:nvSpPr>
          <p:cNvPr id="63" name="Google Shape;237;p6">
            <a:extLst>
              <a:ext uri="{FF2B5EF4-FFF2-40B4-BE49-F238E27FC236}">
                <a16:creationId xmlns:a16="http://schemas.microsoft.com/office/drawing/2014/main" id="{4EA46919-E391-E6CA-167B-1808E7204C9A}"/>
              </a:ext>
            </a:extLst>
          </p:cNvPr>
          <p:cNvSpPr txBox="1"/>
          <p:nvPr/>
        </p:nvSpPr>
        <p:spPr>
          <a:xfrm>
            <a:off x="10729437" y="4725710"/>
            <a:ext cx="369540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Abendessen</a:t>
            </a:r>
            <a:endParaRPr sz="2700" dirty="0"/>
          </a:p>
        </p:txBody>
      </p:sp>
      <p:sp>
        <p:nvSpPr>
          <p:cNvPr id="64" name="Google Shape;241;p6">
            <a:extLst>
              <a:ext uri="{FF2B5EF4-FFF2-40B4-BE49-F238E27FC236}">
                <a16:creationId xmlns:a16="http://schemas.microsoft.com/office/drawing/2014/main" id="{D5625FE5-0768-0BCE-0873-9F86826E6759}"/>
              </a:ext>
            </a:extLst>
          </p:cNvPr>
          <p:cNvSpPr txBox="1"/>
          <p:nvPr/>
        </p:nvSpPr>
        <p:spPr>
          <a:xfrm>
            <a:off x="9389943" y="7039998"/>
            <a:ext cx="747450" cy="390107"/>
          </a:xfrm>
          <a:prstGeom prst="rect">
            <a:avLst/>
          </a:prstGeom>
          <a:noFill/>
          <a:ln>
            <a:noFill/>
          </a:ln>
        </p:spPr>
        <p:txBody>
          <a:bodyPr spcFirstLastPara="1" wrap="square" lIns="0" tIns="0" rIns="0" bIns="0" anchor="t" anchorCtr="0">
            <a:spAutoFit/>
          </a:bodyPr>
          <a:lstStyle/>
          <a:p>
            <a:pPr algn="ctr">
              <a:lnSpc>
                <a:spcPct val="140016"/>
              </a:lnSpc>
            </a:pPr>
            <a:r>
              <a:rPr lang="en-US" sz="1811" b="1" dirty="0">
                <a:solidFill>
                  <a:srgbClr val="FFFFFF"/>
                </a:solidFill>
                <a:latin typeface="DM Sans"/>
                <a:ea typeface="DM Sans"/>
                <a:cs typeface="DM Sans"/>
                <a:sym typeface="DM Sans"/>
              </a:rPr>
              <a:t>20:00</a:t>
            </a:r>
            <a:endParaRPr sz="2700" dirty="0"/>
          </a:p>
        </p:txBody>
      </p:sp>
      <p:grpSp>
        <p:nvGrpSpPr>
          <p:cNvPr id="65" name="Google Shape;245;p6">
            <a:extLst>
              <a:ext uri="{FF2B5EF4-FFF2-40B4-BE49-F238E27FC236}">
                <a16:creationId xmlns:a16="http://schemas.microsoft.com/office/drawing/2014/main" id="{1C8C05AD-102E-9DC2-CA7F-8F5FE16BF38D}"/>
              </a:ext>
            </a:extLst>
          </p:cNvPr>
          <p:cNvGrpSpPr/>
          <p:nvPr/>
        </p:nvGrpSpPr>
        <p:grpSpPr>
          <a:xfrm>
            <a:off x="10457908" y="6996110"/>
            <a:ext cx="4218743" cy="560631"/>
            <a:chOff x="0" y="0"/>
            <a:chExt cx="2575545" cy="272475"/>
          </a:xfrm>
        </p:grpSpPr>
        <p:sp>
          <p:nvSpPr>
            <p:cNvPr id="66" name="Google Shape;246;p6">
              <a:extLst>
                <a:ext uri="{FF2B5EF4-FFF2-40B4-BE49-F238E27FC236}">
                  <a16:creationId xmlns:a16="http://schemas.microsoft.com/office/drawing/2014/main" id="{9E284272-BD00-963A-BD95-3B1C179738C2}"/>
                </a:ext>
              </a:extLst>
            </p:cNvPr>
            <p:cNvSpPr/>
            <p:nvPr/>
          </p:nvSpPr>
          <p:spPr>
            <a:xfrm>
              <a:off x="0" y="0"/>
              <a:ext cx="2575545" cy="272475"/>
            </a:xfrm>
            <a:custGeom>
              <a:avLst/>
              <a:gdLst/>
              <a:ahLst/>
              <a:cxnLst/>
              <a:rect l="l" t="t" r="r" b="b"/>
              <a:pathLst>
                <a:path w="2575545" h="272475" extrusionOk="0">
                  <a:moveTo>
                    <a:pt x="39346" y="0"/>
                  </a:moveTo>
                  <a:lnTo>
                    <a:pt x="2536199" y="0"/>
                  </a:lnTo>
                  <a:cubicBezTo>
                    <a:pt x="2546634" y="0"/>
                    <a:pt x="2556642" y="4145"/>
                    <a:pt x="2564021" y="11524"/>
                  </a:cubicBezTo>
                  <a:cubicBezTo>
                    <a:pt x="2571400" y="18903"/>
                    <a:pt x="2575545" y="28911"/>
                    <a:pt x="2575545" y="39346"/>
                  </a:cubicBezTo>
                  <a:lnTo>
                    <a:pt x="2575545" y="233130"/>
                  </a:lnTo>
                  <a:cubicBezTo>
                    <a:pt x="2575545" y="254860"/>
                    <a:pt x="2557929" y="272475"/>
                    <a:pt x="253619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67" name="Google Shape;247;p6">
              <a:extLst>
                <a:ext uri="{FF2B5EF4-FFF2-40B4-BE49-F238E27FC236}">
                  <a16:creationId xmlns:a16="http://schemas.microsoft.com/office/drawing/2014/main" id="{8BDF5820-9524-3CAC-2BED-82FD6B6A4182}"/>
                </a:ext>
              </a:extLst>
            </p:cNvPr>
            <p:cNvSpPr txBox="1"/>
            <p:nvPr/>
          </p:nvSpPr>
          <p:spPr>
            <a:xfrm>
              <a:off x="0" y="38100"/>
              <a:ext cx="257554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a:solidFill>
                    <a:schemeClr val="dk1"/>
                  </a:solidFill>
                  <a:latin typeface="Arial"/>
                  <a:ea typeface="Arial"/>
                  <a:cs typeface="Arial"/>
                  <a:sym typeface="Arial"/>
                </a:rPr>
                <a:t>Open Networking</a:t>
              </a:r>
              <a:endParaRPr b="1" dirty="0">
                <a:solidFill>
                  <a:schemeClr val="dk1"/>
                </a:solidFill>
                <a:latin typeface="Arial"/>
                <a:ea typeface="Arial"/>
                <a:cs typeface="Arial"/>
                <a:sym typeface="Arial"/>
              </a:endParaRPr>
            </a:p>
          </p:txBody>
        </p:sp>
      </p:grpSp>
      <p:sp>
        <p:nvSpPr>
          <p:cNvPr id="68" name="Google Shape;256;p6">
            <a:extLst>
              <a:ext uri="{FF2B5EF4-FFF2-40B4-BE49-F238E27FC236}">
                <a16:creationId xmlns:a16="http://schemas.microsoft.com/office/drawing/2014/main" id="{A1BF2CBD-79C6-17D4-D974-88FD9CF06E1E}"/>
              </a:ext>
            </a:extLst>
          </p:cNvPr>
          <p:cNvSpPr txBox="1"/>
          <p:nvPr/>
        </p:nvSpPr>
        <p:spPr>
          <a:xfrm>
            <a:off x="9382932" y="5439445"/>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18:45</a:t>
            </a:r>
            <a:endParaRPr sz="2700" dirty="0"/>
          </a:p>
        </p:txBody>
      </p:sp>
      <p:grpSp>
        <p:nvGrpSpPr>
          <p:cNvPr id="69" name="Google Shape;258;p6">
            <a:extLst>
              <a:ext uri="{FF2B5EF4-FFF2-40B4-BE49-F238E27FC236}">
                <a16:creationId xmlns:a16="http://schemas.microsoft.com/office/drawing/2014/main" id="{2588DF97-6296-58A9-CC9A-773F9E5DA0CD}"/>
              </a:ext>
            </a:extLst>
          </p:cNvPr>
          <p:cNvGrpSpPr/>
          <p:nvPr/>
        </p:nvGrpSpPr>
        <p:grpSpPr>
          <a:xfrm>
            <a:off x="10457908" y="5383778"/>
            <a:ext cx="4218968" cy="565944"/>
            <a:chOff x="0" y="0"/>
            <a:chExt cx="2551615" cy="272475"/>
          </a:xfrm>
        </p:grpSpPr>
        <p:sp>
          <p:nvSpPr>
            <p:cNvPr id="70" name="Google Shape;259;p6">
              <a:extLst>
                <a:ext uri="{FF2B5EF4-FFF2-40B4-BE49-F238E27FC236}">
                  <a16:creationId xmlns:a16="http://schemas.microsoft.com/office/drawing/2014/main" id="{AE1AFA45-4225-FEB1-27A0-CB24B1AE1AEE}"/>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1" name="Google Shape;260;p6">
              <a:extLst>
                <a:ext uri="{FF2B5EF4-FFF2-40B4-BE49-F238E27FC236}">
                  <a16:creationId xmlns:a16="http://schemas.microsoft.com/office/drawing/2014/main" id="{4AC75ABB-D88A-7BF9-26D7-0ACBF88AA3D8}"/>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r>
                <a:rPr lang="de-DE" b="1" dirty="0" err="1">
                  <a:solidFill>
                    <a:schemeClr val="dk1"/>
                  </a:solidFill>
                  <a:latin typeface="Arial"/>
                  <a:ea typeface="Arial"/>
                  <a:cs typeface="Arial"/>
                  <a:sym typeface="Arial"/>
                </a:rPr>
                <a:t>Pitchbattle</a:t>
              </a:r>
              <a:endParaRPr b="1" dirty="0">
                <a:solidFill>
                  <a:schemeClr val="dk1"/>
                </a:solidFill>
                <a:latin typeface="Arial"/>
                <a:ea typeface="Arial"/>
                <a:cs typeface="Arial"/>
                <a:sym typeface="Arial"/>
              </a:endParaRPr>
            </a:p>
          </p:txBody>
        </p:sp>
      </p:grpSp>
      <p:sp>
        <p:nvSpPr>
          <p:cNvPr id="72" name="Google Shape;266;p6">
            <a:extLst>
              <a:ext uri="{FF2B5EF4-FFF2-40B4-BE49-F238E27FC236}">
                <a16:creationId xmlns:a16="http://schemas.microsoft.com/office/drawing/2014/main" id="{C42795C9-1077-420E-E57D-A4F6F388E10E}"/>
              </a:ext>
            </a:extLst>
          </p:cNvPr>
          <p:cNvSpPr txBox="1"/>
          <p:nvPr/>
        </p:nvSpPr>
        <p:spPr>
          <a:xfrm>
            <a:off x="9421560" y="3081151"/>
            <a:ext cx="754650" cy="393634"/>
          </a:xfrm>
          <a:prstGeom prst="rect">
            <a:avLst/>
          </a:prstGeom>
          <a:noFill/>
          <a:ln>
            <a:noFill/>
          </a:ln>
        </p:spPr>
        <p:txBody>
          <a:bodyPr spcFirstLastPara="1" wrap="square" lIns="0" tIns="0" rIns="0" bIns="0" anchor="t" anchorCtr="0">
            <a:spAutoFit/>
          </a:bodyPr>
          <a:lstStyle/>
          <a:p>
            <a:pPr algn="ctr">
              <a:lnSpc>
                <a:spcPct val="140065"/>
              </a:lnSpc>
            </a:pPr>
            <a:r>
              <a:rPr lang="en-US" sz="1827" b="1" dirty="0">
                <a:solidFill>
                  <a:srgbClr val="FFFFFF"/>
                </a:solidFill>
                <a:latin typeface="DM Sans"/>
                <a:ea typeface="DM Sans"/>
                <a:cs typeface="DM Sans"/>
                <a:sym typeface="DM Sans"/>
              </a:rPr>
              <a:t>15:20</a:t>
            </a:r>
            <a:endParaRPr sz="2700" dirty="0"/>
          </a:p>
        </p:txBody>
      </p:sp>
      <p:grpSp>
        <p:nvGrpSpPr>
          <p:cNvPr id="73" name="Google Shape;267;p6">
            <a:extLst>
              <a:ext uri="{FF2B5EF4-FFF2-40B4-BE49-F238E27FC236}">
                <a16:creationId xmlns:a16="http://schemas.microsoft.com/office/drawing/2014/main" id="{8FD9C1B9-1573-E767-C569-0A8D9EF6830F}"/>
              </a:ext>
            </a:extLst>
          </p:cNvPr>
          <p:cNvGrpSpPr/>
          <p:nvPr/>
        </p:nvGrpSpPr>
        <p:grpSpPr>
          <a:xfrm>
            <a:off x="10465151" y="3024245"/>
            <a:ext cx="4218968" cy="565944"/>
            <a:chOff x="0" y="0"/>
            <a:chExt cx="2551615" cy="272475"/>
          </a:xfrm>
        </p:grpSpPr>
        <p:sp>
          <p:nvSpPr>
            <p:cNvPr id="74" name="Google Shape;268;p6">
              <a:extLst>
                <a:ext uri="{FF2B5EF4-FFF2-40B4-BE49-F238E27FC236}">
                  <a16:creationId xmlns:a16="http://schemas.microsoft.com/office/drawing/2014/main" id="{6A3BF230-656E-B310-F5AE-E85BCB1B6869}"/>
                </a:ext>
              </a:extLst>
            </p:cNvPr>
            <p:cNvSpPr/>
            <p:nvPr/>
          </p:nvSpPr>
          <p:spPr>
            <a:xfrm>
              <a:off x="0" y="0"/>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solidFill>
              <a:srgbClr val="FFFFFF">
                <a:alpha val="87450"/>
              </a:srgbClr>
            </a:solidFill>
            <a:ln>
              <a:noFill/>
            </a:ln>
          </p:spPr>
          <p:txBody>
            <a:bodyPr spcFirstLastPara="1" wrap="square" lIns="137138" tIns="68550" rIns="137138" bIns="68550" anchor="t" anchorCtr="0">
              <a:noAutofit/>
            </a:bodyPr>
            <a:lstStyle/>
            <a:p>
              <a:endParaRPr>
                <a:solidFill>
                  <a:schemeClr val="dk1"/>
                </a:solidFill>
                <a:latin typeface="Arial"/>
                <a:ea typeface="Arial"/>
                <a:cs typeface="Arial"/>
                <a:sym typeface="Arial"/>
              </a:endParaRPr>
            </a:p>
          </p:txBody>
        </p:sp>
        <p:sp>
          <p:nvSpPr>
            <p:cNvPr id="75" name="Google Shape;269;p6">
              <a:extLst>
                <a:ext uri="{FF2B5EF4-FFF2-40B4-BE49-F238E27FC236}">
                  <a16:creationId xmlns:a16="http://schemas.microsoft.com/office/drawing/2014/main" id="{45C94DE9-0496-8095-F297-C3DE527CA205}"/>
                </a:ext>
              </a:extLst>
            </p:cNvPr>
            <p:cNvSpPr txBox="1"/>
            <p:nvPr/>
          </p:nvSpPr>
          <p:spPr>
            <a:xfrm>
              <a:off x="0" y="38100"/>
              <a:ext cx="2551615" cy="234375"/>
            </a:xfrm>
            <a:prstGeom prst="rect">
              <a:avLst/>
            </a:prstGeom>
            <a:no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grpSp>
      <p:sp>
        <p:nvSpPr>
          <p:cNvPr id="76" name="Google Shape;270;p6">
            <a:extLst>
              <a:ext uri="{FF2B5EF4-FFF2-40B4-BE49-F238E27FC236}">
                <a16:creationId xmlns:a16="http://schemas.microsoft.com/office/drawing/2014/main" id="{14E8DFA8-2205-F316-3C54-427D035F2791}"/>
              </a:ext>
            </a:extLst>
          </p:cNvPr>
          <p:cNvSpPr txBox="1"/>
          <p:nvPr/>
        </p:nvSpPr>
        <p:spPr>
          <a:xfrm>
            <a:off x="10639454" y="3116556"/>
            <a:ext cx="39379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latin typeface="DM Sans"/>
                <a:ea typeface="DM Sans"/>
                <a:cs typeface="DM Sans"/>
                <a:sym typeface="DM Sans"/>
              </a:rPr>
              <a:t>Einführung</a:t>
            </a:r>
            <a:r>
              <a:rPr lang="en-US" b="1" dirty="0">
                <a:latin typeface="DM Sans"/>
                <a:ea typeface="DM Sans"/>
                <a:cs typeface="DM Sans"/>
                <a:sym typeface="DM Sans"/>
              </a:rPr>
              <a:t> ins </a:t>
            </a:r>
            <a:r>
              <a:rPr lang="en-US" b="1" dirty="0" err="1">
                <a:latin typeface="DM Sans"/>
                <a:ea typeface="DM Sans"/>
                <a:cs typeface="DM Sans"/>
                <a:sym typeface="DM Sans"/>
              </a:rPr>
              <a:t>Pitchen</a:t>
            </a:r>
            <a:endParaRPr b="1" dirty="0">
              <a:solidFill>
                <a:srgbClr val="000000"/>
              </a:solidFill>
              <a:latin typeface="DM Sans"/>
              <a:ea typeface="DM Sans"/>
              <a:cs typeface="DM Sans"/>
              <a:sym typeface="DM Sans"/>
            </a:endParaRPr>
          </a:p>
        </p:txBody>
      </p:sp>
      <p:grpSp>
        <p:nvGrpSpPr>
          <p:cNvPr id="77" name="Google Shape;227;p6">
            <a:extLst>
              <a:ext uri="{FF2B5EF4-FFF2-40B4-BE49-F238E27FC236}">
                <a16:creationId xmlns:a16="http://schemas.microsoft.com/office/drawing/2014/main" id="{821D6E72-5425-E690-06D4-F946FD27F684}"/>
              </a:ext>
            </a:extLst>
          </p:cNvPr>
          <p:cNvGrpSpPr/>
          <p:nvPr/>
        </p:nvGrpSpPr>
        <p:grpSpPr>
          <a:xfrm>
            <a:off x="10461362" y="3832562"/>
            <a:ext cx="4255289" cy="565944"/>
            <a:chOff x="-21967" y="12021"/>
            <a:chExt cx="2573582" cy="272475"/>
          </a:xfrm>
          <a:solidFill>
            <a:srgbClr val="FEEBEA"/>
          </a:solidFill>
        </p:grpSpPr>
        <p:sp>
          <p:nvSpPr>
            <p:cNvPr id="78" name="Google Shape;229;p6">
              <a:extLst>
                <a:ext uri="{FF2B5EF4-FFF2-40B4-BE49-F238E27FC236}">
                  <a16:creationId xmlns:a16="http://schemas.microsoft.com/office/drawing/2014/main" id="{F4EE7B70-A9C6-9EDF-C45D-8FC983497821}"/>
                </a:ext>
              </a:extLst>
            </p:cNvPr>
            <p:cNvSpPr txBox="1"/>
            <p:nvPr/>
          </p:nvSpPr>
          <p:spPr>
            <a:xfrm>
              <a:off x="0" y="38100"/>
              <a:ext cx="2551615" cy="234375"/>
            </a:xfrm>
            <a:prstGeom prst="rect">
              <a:avLst/>
            </a:prstGeom>
            <a:grpFill/>
            <a:ln>
              <a:noFill/>
            </a:ln>
          </p:spPr>
          <p:txBody>
            <a:bodyPr spcFirstLastPara="1" wrap="square" lIns="65813" tIns="65813" rIns="65813" bIns="65813" anchor="ctr" anchorCtr="0">
              <a:noAutofit/>
            </a:bodyPr>
            <a:lstStyle/>
            <a:p>
              <a:pPr algn="ctr">
                <a:lnSpc>
                  <a:spcPct val="114333"/>
                </a:lnSpc>
              </a:pPr>
              <a:endParaRPr>
                <a:solidFill>
                  <a:schemeClr val="dk1"/>
                </a:solidFill>
                <a:latin typeface="Arial"/>
                <a:ea typeface="Arial"/>
                <a:cs typeface="Arial"/>
                <a:sym typeface="Arial"/>
              </a:endParaRPr>
            </a:p>
          </p:txBody>
        </p:sp>
        <p:sp>
          <p:nvSpPr>
            <p:cNvPr id="79" name="Google Shape;228;p6">
              <a:extLst>
                <a:ext uri="{FF2B5EF4-FFF2-40B4-BE49-F238E27FC236}">
                  <a16:creationId xmlns:a16="http://schemas.microsoft.com/office/drawing/2014/main" id="{6883F268-A861-0AB5-E9F8-913CD29EE8EE}"/>
                </a:ext>
              </a:extLst>
            </p:cNvPr>
            <p:cNvSpPr/>
            <p:nvPr/>
          </p:nvSpPr>
          <p:spPr>
            <a:xfrm>
              <a:off x="-21967" y="12021"/>
              <a:ext cx="2551615" cy="272475"/>
            </a:xfrm>
            <a:custGeom>
              <a:avLst/>
              <a:gdLst/>
              <a:ahLst/>
              <a:cxnLst/>
              <a:rect l="l" t="t" r="r" b="b"/>
              <a:pathLst>
                <a:path w="2551615" h="272475" extrusionOk="0">
                  <a:moveTo>
                    <a:pt x="39346" y="0"/>
                  </a:moveTo>
                  <a:lnTo>
                    <a:pt x="2512269" y="0"/>
                  </a:lnTo>
                  <a:cubicBezTo>
                    <a:pt x="2533999" y="0"/>
                    <a:pt x="2551615" y="17616"/>
                    <a:pt x="2551615" y="39346"/>
                  </a:cubicBezTo>
                  <a:lnTo>
                    <a:pt x="2551615" y="233130"/>
                  </a:lnTo>
                  <a:cubicBezTo>
                    <a:pt x="2551615" y="254860"/>
                    <a:pt x="2533999" y="272475"/>
                    <a:pt x="2512269" y="272475"/>
                  </a:cubicBezTo>
                  <a:lnTo>
                    <a:pt x="39346" y="272475"/>
                  </a:lnTo>
                  <a:cubicBezTo>
                    <a:pt x="17616" y="272475"/>
                    <a:pt x="0" y="254860"/>
                    <a:pt x="0" y="233130"/>
                  </a:cubicBezTo>
                  <a:lnTo>
                    <a:pt x="0" y="39346"/>
                  </a:lnTo>
                  <a:cubicBezTo>
                    <a:pt x="0" y="17616"/>
                    <a:pt x="17616" y="0"/>
                    <a:pt x="39346" y="0"/>
                  </a:cubicBezTo>
                  <a:close/>
                </a:path>
              </a:pathLst>
            </a:custGeom>
            <a:grpFill/>
            <a:ln>
              <a:noFill/>
            </a:ln>
          </p:spPr>
          <p:txBody>
            <a:bodyPr spcFirstLastPara="1" wrap="square" lIns="137138" tIns="68550" rIns="137138" bIns="68550" anchor="t" anchorCtr="0">
              <a:noAutofit/>
            </a:bodyPr>
            <a:lstStyle/>
            <a:p>
              <a:endParaRPr dirty="0">
                <a:solidFill>
                  <a:schemeClr val="dk1"/>
                </a:solidFill>
                <a:latin typeface="Arial"/>
                <a:ea typeface="Arial"/>
                <a:cs typeface="Arial"/>
                <a:sym typeface="Arial"/>
              </a:endParaRPr>
            </a:p>
          </p:txBody>
        </p:sp>
      </p:grpSp>
      <p:sp>
        <p:nvSpPr>
          <p:cNvPr id="80" name="Google Shape;238;p6">
            <a:extLst>
              <a:ext uri="{FF2B5EF4-FFF2-40B4-BE49-F238E27FC236}">
                <a16:creationId xmlns:a16="http://schemas.microsoft.com/office/drawing/2014/main" id="{2771F4B2-A4EF-C155-6B92-8D32615CF492}"/>
              </a:ext>
            </a:extLst>
          </p:cNvPr>
          <p:cNvSpPr txBox="1"/>
          <p:nvPr/>
        </p:nvSpPr>
        <p:spPr>
          <a:xfrm>
            <a:off x="10467539" y="3938196"/>
            <a:ext cx="4131450" cy="349006"/>
          </a:xfrm>
          <a:prstGeom prst="rect">
            <a:avLst/>
          </a:prstGeom>
          <a:noFill/>
          <a:ln>
            <a:noFill/>
          </a:ln>
        </p:spPr>
        <p:txBody>
          <a:bodyPr spcFirstLastPara="1" wrap="square" lIns="0" tIns="0" rIns="0" bIns="0" anchor="t" anchorCtr="0">
            <a:spAutoFit/>
          </a:bodyPr>
          <a:lstStyle/>
          <a:p>
            <a:pPr algn="ctr">
              <a:lnSpc>
                <a:spcPct val="126333"/>
              </a:lnSpc>
            </a:pPr>
            <a:r>
              <a:rPr lang="en-US" b="1" dirty="0" err="1">
                <a:solidFill>
                  <a:srgbClr val="000000"/>
                </a:solidFill>
                <a:latin typeface="DM Sans"/>
                <a:ea typeface="DM Sans"/>
                <a:cs typeface="DM Sans"/>
                <a:sym typeface="DM Sans"/>
              </a:rPr>
              <a:t>Probepitch</a:t>
            </a:r>
            <a:endParaRPr b="1"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439112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F2F2F0B2BD27469E108E4D43B35E29" ma:contentTypeVersion="11" ma:contentTypeDescription="Create a new document." ma:contentTypeScope="" ma:versionID="2a654751a50c227e5c9744eb66369ae3">
  <xsd:schema xmlns:xsd="http://www.w3.org/2001/XMLSchema" xmlns:xs="http://www.w3.org/2001/XMLSchema" xmlns:p="http://schemas.microsoft.com/office/2006/metadata/properties" xmlns:ns2="0155956c-cae0-45dc-9441-59f8f29a0352" xmlns:ns3="6e486423-6e98-4259-acaf-615992edb295" targetNamespace="http://schemas.microsoft.com/office/2006/metadata/properties" ma:root="true" ma:fieldsID="044a4296182b190339251ced4517b374" ns2:_="" ns3:_="">
    <xsd:import namespace="0155956c-cae0-45dc-9441-59f8f29a0352"/>
    <xsd:import namespace="6e486423-6e98-4259-acaf-615992edb29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55956c-cae0-45dc-9441-59f8f29a03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b2a02d8-0600-4652-af12-509a68481739"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e486423-6e98-4259-acaf-615992edb29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e0197b8-e64e-4d3a-8018-ae73af5629d4}" ma:internalName="TaxCatchAll" ma:showField="CatchAllData" ma:web="6e486423-6e98-4259-acaf-615992edb29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6e486423-6e98-4259-acaf-615992edb295" xsi:nil="true"/>
    <lcf76f155ced4ddcb4097134ff3c332f xmlns="0155956c-cae0-45dc-9441-59f8f29a035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9483D16-9D65-49A5-B9EB-E5AB8308EA51}"/>
</file>

<file path=customXml/itemProps2.xml><?xml version="1.0" encoding="utf-8"?>
<ds:datastoreItem xmlns:ds="http://schemas.openxmlformats.org/officeDocument/2006/customXml" ds:itemID="{35F1CEBC-95FE-478F-86AD-6DA2CF31E7E4}"/>
</file>

<file path=customXml/itemProps3.xml><?xml version="1.0" encoding="utf-8"?>
<ds:datastoreItem xmlns:ds="http://schemas.openxmlformats.org/officeDocument/2006/customXml" ds:itemID="{0CB23460-2078-487D-978C-3F72F624A37A}"/>
</file>

<file path=docProps/app.xml><?xml version="1.0" encoding="utf-8"?>
<Properties xmlns="http://schemas.openxmlformats.org/officeDocument/2006/extended-properties" xmlns:vt="http://schemas.openxmlformats.org/officeDocument/2006/docPropsVTypes">
  <TotalTime>861</TotalTime>
  <Words>2308</Words>
  <Application>Microsoft Macintosh PowerPoint</Application>
  <PresentationFormat>Custom</PresentationFormat>
  <Paragraphs>928</Paragraphs>
  <Slides>107</Slides>
  <Notes>85</Notes>
  <HiddenSlides>5</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107</vt:i4>
      </vt:variant>
    </vt:vector>
  </HeadingPairs>
  <TitlesOfParts>
    <vt:vector size="117" baseType="lpstr">
      <vt:lpstr>Montserrat Black</vt:lpstr>
      <vt:lpstr>Montserrat</vt:lpstr>
      <vt:lpstr>Arial</vt:lpstr>
      <vt:lpstr>Berthold Block</vt:lpstr>
      <vt:lpstr>Block Berthold</vt:lpstr>
      <vt:lpstr>DM Sans Bold</vt:lpstr>
      <vt:lpstr>DM Sans</vt:lpstr>
      <vt:lpstr>Calibri</vt:lpstr>
      <vt:lpstr>Aptos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Fabians Working space</dc:title>
  <cp:lastModifiedBy>Henning Stein</cp:lastModifiedBy>
  <cp:revision>25</cp:revision>
  <dcterms:created xsi:type="dcterms:W3CDTF">2006-08-16T00:00:00Z</dcterms:created>
  <dcterms:modified xsi:type="dcterms:W3CDTF">2025-05-31T11:22:13Z</dcterms:modified>
  <dc:identifier>DAGm5P6lYFI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0x01010029F2F2F0B2BD27469E108E4D43B35E29</vt:lpwstr>
  </property>
</Properties>
</file>